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6"/>
  </p:notesMasterIdLst>
  <p:handoutMasterIdLst>
    <p:handoutMasterId r:id="rId7"/>
  </p:handoutMasterIdLst>
  <p:sldIdLst>
    <p:sldId id="256" r:id="rId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kel Hagel" initials="MH" lastIdx="1" clrIdx="0">
    <p:extLst>
      <p:ext uri="{19B8F6BF-5375-455C-9EA6-DF929625EA0E}">
        <p15:presenceInfo xmlns:p15="http://schemas.microsoft.com/office/powerpoint/2012/main" userId="Mikkel Hag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FE8"/>
    <a:srgbClr val="0A3D4F"/>
    <a:srgbClr val="003296"/>
    <a:srgbClr val="002E2B"/>
    <a:srgbClr val="606060"/>
    <a:srgbClr val="BFBFBF"/>
    <a:srgbClr val="E6EBED"/>
    <a:srgbClr val="CCECEC"/>
    <a:srgbClr val="E5EBED"/>
    <a:srgbClr val="3DB7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yst layout 1 - Markerin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840"/>
  </p:normalViewPr>
  <p:slideViewPr>
    <p:cSldViewPr snapToGrid="0">
      <p:cViewPr>
        <p:scale>
          <a:sx n="75" d="100"/>
          <a:sy n="75" d="100"/>
        </p:scale>
        <p:origin x="706" y="43"/>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628"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per Schneider - HPRD" userId="c5b028fb-97cb-4be7-9d8d-27e732b8df3a" providerId="ADAL" clId="{7ABA159D-A5A3-4EB6-9E87-3C8E21958E12}"/>
    <pc:docChg chg="custSel addSld delSld modSld">
      <pc:chgData name="Jesper Schneider - HPRD" userId="c5b028fb-97cb-4be7-9d8d-27e732b8df3a" providerId="ADAL" clId="{7ABA159D-A5A3-4EB6-9E87-3C8E21958E12}" dt="2025-05-06T08:50:33.418" v="8" actId="1076"/>
      <pc:docMkLst>
        <pc:docMk/>
      </pc:docMkLst>
      <pc:sldChg chg="addSp delSp modSp new mod">
        <pc:chgData name="Jesper Schneider - HPRD" userId="c5b028fb-97cb-4be7-9d8d-27e732b8df3a" providerId="ADAL" clId="{7ABA159D-A5A3-4EB6-9E87-3C8E21958E12}" dt="2025-05-06T08:50:33.418" v="8" actId="1076"/>
        <pc:sldMkLst>
          <pc:docMk/>
          <pc:sldMk cId="2132656581" sldId="256"/>
        </pc:sldMkLst>
        <pc:spChg chg="add del mod">
          <ac:chgData name="Jesper Schneider - HPRD" userId="c5b028fb-97cb-4be7-9d8d-27e732b8df3a" providerId="ADAL" clId="{7ABA159D-A5A3-4EB6-9E87-3C8E21958E12}" dt="2025-05-06T08:49:25.614" v="3" actId="478"/>
          <ac:spMkLst>
            <pc:docMk/>
            <pc:sldMk cId="2132656581" sldId="256"/>
            <ac:spMk id="2" creationId="{55286EE5-8E42-2FA0-7F66-680076AFE100}"/>
          </ac:spMkLst>
        </pc:spChg>
        <pc:spChg chg="add mod">
          <ac:chgData name="Jesper Schneider - HPRD" userId="c5b028fb-97cb-4be7-9d8d-27e732b8df3a" providerId="ADAL" clId="{7ABA159D-A5A3-4EB6-9E87-3C8E21958E12}" dt="2025-05-06T08:49:10.824" v="2"/>
          <ac:spMkLst>
            <pc:docMk/>
            <pc:sldMk cId="2132656581" sldId="256"/>
            <ac:spMk id="3" creationId="{D027E206-DADB-8AFC-1DAC-43AA84E94EB6}"/>
          </ac:spMkLst>
        </pc:spChg>
        <pc:spChg chg="add mod">
          <ac:chgData name="Jesper Schneider - HPRD" userId="c5b028fb-97cb-4be7-9d8d-27e732b8df3a" providerId="ADAL" clId="{7ABA159D-A5A3-4EB6-9E87-3C8E21958E12}" dt="2025-05-06T08:49:10.824" v="2"/>
          <ac:spMkLst>
            <pc:docMk/>
            <pc:sldMk cId="2132656581" sldId="256"/>
            <ac:spMk id="4" creationId="{A0DC3262-1DB0-3C8E-9A56-311DE5A89795}"/>
          </ac:spMkLst>
        </pc:spChg>
        <pc:spChg chg="add mod">
          <ac:chgData name="Jesper Schneider - HPRD" userId="c5b028fb-97cb-4be7-9d8d-27e732b8df3a" providerId="ADAL" clId="{7ABA159D-A5A3-4EB6-9E87-3C8E21958E12}" dt="2025-05-06T08:49:10.824" v="2"/>
          <ac:spMkLst>
            <pc:docMk/>
            <pc:sldMk cId="2132656581" sldId="256"/>
            <ac:spMk id="5" creationId="{572BF0AB-627E-93E2-ABB5-14371FDDAA8B}"/>
          </ac:spMkLst>
        </pc:spChg>
        <pc:spChg chg="add mod">
          <ac:chgData name="Jesper Schneider - HPRD" userId="c5b028fb-97cb-4be7-9d8d-27e732b8df3a" providerId="ADAL" clId="{7ABA159D-A5A3-4EB6-9E87-3C8E21958E12}" dt="2025-05-06T08:49:10.824" v="2"/>
          <ac:spMkLst>
            <pc:docMk/>
            <pc:sldMk cId="2132656581" sldId="256"/>
            <ac:spMk id="6" creationId="{B6471F54-78E0-4E0C-4292-0FC6032B79B2}"/>
          </ac:spMkLst>
        </pc:spChg>
        <pc:spChg chg="add mod">
          <ac:chgData name="Jesper Schneider - HPRD" userId="c5b028fb-97cb-4be7-9d8d-27e732b8df3a" providerId="ADAL" clId="{7ABA159D-A5A3-4EB6-9E87-3C8E21958E12}" dt="2025-05-06T08:49:10.824" v="2"/>
          <ac:spMkLst>
            <pc:docMk/>
            <pc:sldMk cId="2132656581" sldId="256"/>
            <ac:spMk id="7" creationId="{E010FEF6-E4A5-D88A-5330-BA7E6539A167}"/>
          </ac:spMkLst>
        </pc:spChg>
        <pc:spChg chg="add mod">
          <ac:chgData name="Jesper Schneider - HPRD" userId="c5b028fb-97cb-4be7-9d8d-27e732b8df3a" providerId="ADAL" clId="{7ABA159D-A5A3-4EB6-9E87-3C8E21958E12}" dt="2025-05-06T08:49:10.824" v="2"/>
          <ac:spMkLst>
            <pc:docMk/>
            <pc:sldMk cId="2132656581" sldId="256"/>
            <ac:spMk id="8" creationId="{2092CBE4-5084-9D09-BBD8-0A165CE0E38E}"/>
          </ac:spMkLst>
        </pc:spChg>
        <pc:spChg chg="add mod">
          <ac:chgData name="Jesper Schneider - HPRD" userId="c5b028fb-97cb-4be7-9d8d-27e732b8df3a" providerId="ADAL" clId="{7ABA159D-A5A3-4EB6-9E87-3C8E21958E12}" dt="2025-05-06T08:49:10.824" v="2"/>
          <ac:spMkLst>
            <pc:docMk/>
            <pc:sldMk cId="2132656581" sldId="256"/>
            <ac:spMk id="9" creationId="{DB53A5E2-A32F-3118-FAE0-523D58DB80E2}"/>
          </ac:spMkLst>
        </pc:spChg>
        <pc:spChg chg="add mod">
          <ac:chgData name="Jesper Schneider - HPRD" userId="c5b028fb-97cb-4be7-9d8d-27e732b8df3a" providerId="ADAL" clId="{7ABA159D-A5A3-4EB6-9E87-3C8E21958E12}" dt="2025-05-06T08:49:10.824" v="2"/>
          <ac:spMkLst>
            <pc:docMk/>
            <pc:sldMk cId="2132656581" sldId="256"/>
            <ac:spMk id="10" creationId="{B261A95E-44DE-3BF7-65DD-1826611FBE30}"/>
          </ac:spMkLst>
        </pc:spChg>
        <pc:spChg chg="add mod">
          <ac:chgData name="Jesper Schneider - HPRD" userId="c5b028fb-97cb-4be7-9d8d-27e732b8df3a" providerId="ADAL" clId="{7ABA159D-A5A3-4EB6-9E87-3C8E21958E12}" dt="2025-05-06T08:50:02.927" v="6" actId="207"/>
          <ac:spMkLst>
            <pc:docMk/>
            <pc:sldMk cId="2132656581" sldId="256"/>
            <ac:spMk id="11" creationId="{0AF6A629-7A69-2AD9-A01B-F6FB151E6D26}"/>
          </ac:spMkLst>
        </pc:spChg>
        <pc:picChg chg="mod">
          <ac:chgData name="Jesper Schneider - HPRD" userId="c5b028fb-97cb-4be7-9d8d-27e732b8df3a" providerId="ADAL" clId="{7ABA159D-A5A3-4EB6-9E87-3C8E21958E12}" dt="2025-05-06T08:49:44.970" v="5" actId="207"/>
          <ac:picMkLst>
            <pc:docMk/>
            <pc:sldMk cId="2132656581" sldId="256"/>
            <ac:picMk id="12" creationId="{CC2FD85A-8C4D-890B-A9AA-5F7008E47572}"/>
          </ac:picMkLst>
        </pc:picChg>
        <pc:picChg chg="mod">
          <ac:chgData name="Jesper Schneider - HPRD" userId="c5b028fb-97cb-4be7-9d8d-27e732b8df3a" providerId="ADAL" clId="{7ABA159D-A5A3-4EB6-9E87-3C8E21958E12}" dt="2025-05-06T08:50:08.860" v="7" actId="207"/>
          <ac:picMkLst>
            <pc:docMk/>
            <pc:sldMk cId="2132656581" sldId="256"/>
            <ac:picMk id="13" creationId="{AD1EE8AF-693B-0769-EC58-9E46825AADA8}"/>
          </ac:picMkLst>
        </pc:picChg>
        <pc:picChg chg="mod">
          <ac:chgData name="Jesper Schneider - HPRD" userId="c5b028fb-97cb-4be7-9d8d-27e732b8df3a" providerId="ADAL" clId="{7ABA159D-A5A3-4EB6-9E87-3C8E21958E12}" dt="2025-05-06T08:49:38.303" v="4" actId="207"/>
          <ac:picMkLst>
            <pc:docMk/>
            <pc:sldMk cId="2132656581" sldId="256"/>
            <ac:picMk id="15" creationId="{FFE756EF-661F-A6DB-8765-7E3371C93C5A}"/>
          </ac:picMkLst>
        </pc:picChg>
        <pc:picChg chg="mod">
          <ac:chgData name="Jesper Schneider - HPRD" userId="c5b028fb-97cb-4be7-9d8d-27e732b8df3a" providerId="ADAL" clId="{7ABA159D-A5A3-4EB6-9E87-3C8E21958E12}" dt="2025-05-06T08:50:33.418" v="8" actId="1076"/>
          <ac:picMkLst>
            <pc:docMk/>
            <pc:sldMk cId="2132656581" sldId="256"/>
            <ac:picMk id="17" creationId="{A88D8392-9D03-DCAB-A6D6-BF424E185A0C}"/>
          </ac:picMkLst>
        </pc:picChg>
      </pc:sldChg>
      <pc:sldChg chg="del">
        <pc:chgData name="Jesper Schneider - HPRD" userId="c5b028fb-97cb-4be7-9d8d-27e732b8df3a" providerId="ADAL" clId="{7ABA159D-A5A3-4EB6-9E87-3C8E21958E12}" dt="2025-05-06T08:48:53.450" v="0" actId="47"/>
        <pc:sldMkLst>
          <pc:docMk/>
          <pc:sldMk cId="2439163363" sldId="436"/>
        </pc:sldMkLst>
      </pc:sldChg>
      <pc:sldChg chg="del">
        <pc:chgData name="Jesper Schneider - HPRD" userId="c5b028fb-97cb-4be7-9d8d-27e732b8df3a" providerId="ADAL" clId="{7ABA159D-A5A3-4EB6-9E87-3C8E21958E12}" dt="2025-05-06T08:48:53.450" v="0" actId="47"/>
        <pc:sldMkLst>
          <pc:docMk/>
          <pc:sldMk cId="820456372" sldId="441"/>
        </pc:sldMkLst>
      </pc:sldChg>
      <pc:sldChg chg="del">
        <pc:chgData name="Jesper Schneider - HPRD" userId="c5b028fb-97cb-4be7-9d8d-27e732b8df3a" providerId="ADAL" clId="{7ABA159D-A5A3-4EB6-9E87-3C8E21958E12}" dt="2025-05-06T08:48:53.450" v="0" actId="47"/>
        <pc:sldMkLst>
          <pc:docMk/>
          <pc:sldMk cId="3651889105" sldId="442"/>
        </pc:sldMkLst>
      </pc:sldChg>
      <pc:sldChg chg="del">
        <pc:chgData name="Jesper Schneider - HPRD" userId="c5b028fb-97cb-4be7-9d8d-27e732b8df3a" providerId="ADAL" clId="{7ABA159D-A5A3-4EB6-9E87-3C8E21958E12}" dt="2025-05-06T08:48:53.450" v="0" actId="47"/>
        <pc:sldMkLst>
          <pc:docMk/>
          <pc:sldMk cId="2437128707" sldId="443"/>
        </pc:sldMkLst>
      </pc:sldChg>
      <pc:sldChg chg="del">
        <pc:chgData name="Jesper Schneider - HPRD" userId="c5b028fb-97cb-4be7-9d8d-27e732b8df3a" providerId="ADAL" clId="{7ABA159D-A5A3-4EB6-9E87-3C8E21958E12}" dt="2025-05-06T08:48:53.450" v="0" actId="47"/>
        <pc:sldMkLst>
          <pc:docMk/>
          <pc:sldMk cId="4280184032" sldId="444"/>
        </pc:sldMkLst>
      </pc:sldChg>
      <pc:sldChg chg="del">
        <pc:chgData name="Jesper Schneider - HPRD" userId="c5b028fb-97cb-4be7-9d8d-27e732b8df3a" providerId="ADAL" clId="{7ABA159D-A5A3-4EB6-9E87-3C8E21958E12}" dt="2025-05-06T08:48:53.450" v="0" actId="47"/>
        <pc:sldMkLst>
          <pc:docMk/>
          <pc:sldMk cId="3896945812" sldId="445"/>
        </pc:sldMkLst>
      </pc:sldChg>
      <pc:sldChg chg="del">
        <pc:chgData name="Jesper Schneider - HPRD" userId="c5b028fb-97cb-4be7-9d8d-27e732b8df3a" providerId="ADAL" clId="{7ABA159D-A5A3-4EB6-9E87-3C8E21958E12}" dt="2025-05-06T08:48:53.450" v="0" actId="47"/>
        <pc:sldMkLst>
          <pc:docMk/>
          <pc:sldMk cId="960357070" sldId="446"/>
        </pc:sldMkLst>
      </pc:sldChg>
      <pc:sldChg chg="del">
        <pc:chgData name="Jesper Schneider - HPRD" userId="c5b028fb-97cb-4be7-9d8d-27e732b8df3a" providerId="ADAL" clId="{7ABA159D-A5A3-4EB6-9E87-3C8E21958E12}" dt="2025-05-06T08:48:53.450" v="0" actId="47"/>
        <pc:sldMkLst>
          <pc:docMk/>
          <pc:sldMk cId="1875757476" sldId="447"/>
        </pc:sldMkLst>
      </pc:sldChg>
      <pc:sldChg chg="del">
        <pc:chgData name="Jesper Schneider - HPRD" userId="c5b028fb-97cb-4be7-9d8d-27e732b8df3a" providerId="ADAL" clId="{7ABA159D-A5A3-4EB6-9E87-3C8E21958E12}" dt="2025-05-06T08:48:53.450" v="0" actId="47"/>
        <pc:sldMkLst>
          <pc:docMk/>
          <pc:sldMk cId="562033132" sldId="448"/>
        </pc:sldMkLst>
      </pc:sldChg>
      <pc:sldChg chg="del">
        <pc:chgData name="Jesper Schneider - HPRD" userId="c5b028fb-97cb-4be7-9d8d-27e732b8df3a" providerId="ADAL" clId="{7ABA159D-A5A3-4EB6-9E87-3C8E21958E12}" dt="2025-05-06T08:48:53.450" v="0" actId="47"/>
        <pc:sldMkLst>
          <pc:docMk/>
          <pc:sldMk cId="2675340965" sldId="449"/>
        </pc:sldMkLst>
      </pc:sldChg>
      <pc:sldChg chg="del">
        <pc:chgData name="Jesper Schneider - HPRD" userId="c5b028fb-97cb-4be7-9d8d-27e732b8df3a" providerId="ADAL" clId="{7ABA159D-A5A3-4EB6-9E87-3C8E21958E12}" dt="2025-05-06T08:48:53.450" v="0" actId="47"/>
        <pc:sldMkLst>
          <pc:docMk/>
          <pc:sldMk cId="2926771652" sldId="450"/>
        </pc:sldMkLst>
      </pc:sldChg>
      <pc:sldChg chg="del">
        <pc:chgData name="Jesper Schneider - HPRD" userId="c5b028fb-97cb-4be7-9d8d-27e732b8df3a" providerId="ADAL" clId="{7ABA159D-A5A3-4EB6-9E87-3C8E21958E12}" dt="2025-05-06T08:48:53.450" v="0" actId="47"/>
        <pc:sldMkLst>
          <pc:docMk/>
          <pc:sldMk cId="269956141" sldId="470"/>
        </pc:sldMkLst>
      </pc:sldChg>
      <pc:sldChg chg="del">
        <pc:chgData name="Jesper Schneider - HPRD" userId="c5b028fb-97cb-4be7-9d8d-27e732b8df3a" providerId="ADAL" clId="{7ABA159D-A5A3-4EB6-9E87-3C8E21958E12}" dt="2025-05-06T08:48:53.450" v="0" actId="47"/>
        <pc:sldMkLst>
          <pc:docMk/>
          <pc:sldMk cId="188126574" sldId="471"/>
        </pc:sldMkLst>
      </pc:sldChg>
      <pc:sldChg chg="del">
        <pc:chgData name="Jesper Schneider - HPRD" userId="c5b028fb-97cb-4be7-9d8d-27e732b8df3a" providerId="ADAL" clId="{7ABA159D-A5A3-4EB6-9E87-3C8E21958E12}" dt="2025-05-06T08:48:53.450" v="0" actId="47"/>
        <pc:sldMkLst>
          <pc:docMk/>
          <pc:sldMk cId="3687598874" sldId="472"/>
        </pc:sldMkLst>
      </pc:sldChg>
      <pc:sldChg chg="del">
        <pc:chgData name="Jesper Schneider - HPRD" userId="c5b028fb-97cb-4be7-9d8d-27e732b8df3a" providerId="ADAL" clId="{7ABA159D-A5A3-4EB6-9E87-3C8E21958E12}" dt="2025-05-06T08:48:53.450" v="0" actId="47"/>
        <pc:sldMkLst>
          <pc:docMk/>
          <pc:sldMk cId="3486585380" sldId="47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E9D031C1-6409-4B13-A7A3-DF017ABD5076}"/>
              </a:ext>
            </a:extLst>
          </p:cNvPr>
          <p:cNvSpPr>
            <a:spLocks noGrp="1"/>
          </p:cNvSpPr>
          <p:nvPr>
            <p:ph type="hdr" sz="quarter"/>
          </p:nvPr>
        </p:nvSpPr>
        <p:spPr>
          <a:xfrm>
            <a:off x="1" y="3"/>
            <a:ext cx="3170482" cy="480592"/>
          </a:xfrm>
          <a:prstGeom prst="rect">
            <a:avLst/>
          </a:prstGeom>
        </p:spPr>
        <p:txBody>
          <a:bodyPr vert="horz" lIns="93789" tIns="46895" rIns="93789" bIns="46895" rtlCol="0"/>
          <a:lstStyle>
            <a:lvl1pPr algn="l">
              <a:defRPr sz="1200"/>
            </a:lvl1pPr>
          </a:lstStyle>
          <a:p>
            <a:endParaRPr lang="da-DK"/>
          </a:p>
        </p:txBody>
      </p:sp>
      <p:sp>
        <p:nvSpPr>
          <p:cNvPr id="3" name="Pladsholder til dato 2">
            <a:extLst>
              <a:ext uri="{FF2B5EF4-FFF2-40B4-BE49-F238E27FC236}">
                <a16:creationId xmlns:a16="http://schemas.microsoft.com/office/drawing/2014/main" id="{609C4F62-EADC-4EA1-A088-8F28FC6FDA12}"/>
              </a:ext>
            </a:extLst>
          </p:cNvPr>
          <p:cNvSpPr>
            <a:spLocks noGrp="1"/>
          </p:cNvSpPr>
          <p:nvPr>
            <p:ph type="dt" sz="quarter" idx="1"/>
          </p:nvPr>
        </p:nvSpPr>
        <p:spPr>
          <a:xfrm>
            <a:off x="4143034" y="3"/>
            <a:ext cx="3170482" cy="480592"/>
          </a:xfrm>
          <a:prstGeom prst="rect">
            <a:avLst/>
          </a:prstGeom>
        </p:spPr>
        <p:txBody>
          <a:bodyPr vert="horz" lIns="93789" tIns="46895" rIns="93789" bIns="46895" rtlCol="0"/>
          <a:lstStyle>
            <a:lvl1pPr algn="r">
              <a:defRPr sz="1200"/>
            </a:lvl1pPr>
          </a:lstStyle>
          <a:p>
            <a:fld id="{64B5A6F6-CA37-4F05-A68A-5B7B79F71513}" type="datetimeFigureOut">
              <a:rPr lang="da-DK" smtClean="0"/>
              <a:t>06-05-2025</a:t>
            </a:fld>
            <a:endParaRPr lang="da-DK"/>
          </a:p>
        </p:txBody>
      </p:sp>
      <p:sp>
        <p:nvSpPr>
          <p:cNvPr id="4" name="Pladsholder til sidefod 3">
            <a:extLst>
              <a:ext uri="{FF2B5EF4-FFF2-40B4-BE49-F238E27FC236}">
                <a16:creationId xmlns:a16="http://schemas.microsoft.com/office/drawing/2014/main" id="{E411A38F-8CA3-4DAA-BC13-0B2647E11F97}"/>
              </a:ext>
            </a:extLst>
          </p:cNvPr>
          <p:cNvSpPr>
            <a:spLocks noGrp="1"/>
          </p:cNvSpPr>
          <p:nvPr>
            <p:ph type="ftr" sz="quarter" idx="2"/>
          </p:nvPr>
        </p:nvSpPr>
        <p:spPr>
          <a:xfrm>
            <a:off x="1" y="9120611"/>
            <a:ext cx="3170482" cy="480592"/>
          </a:xfrm>
          <a:prstGeom prst="rect">
            <a:avLst/>
          </a:prstGeom>
        </p:spPr>
        <p:txBody>
          <a:bodyPr vert="horz" lIns="93789" tIns="46895" rIns="93789" bIns="46895"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6F6D4A7E-FC12-4FC3-B3BB-62490EFD58B0}"/>
              </a:ext>
            </a:extLst>
          </p:cNvPr>
          <p:cNvSpPr>
            <a:spLocks noGrp="1"/>
          </p:cNvSpPr>
          <p:nvPr>
            <p:ph type="sldNum" sz="quarter" idx="3"/>
          </p:nvPr>
        </p:nvSpPr>
        <p:spPr>
          <a:xfrm>
            <a:off x="4143034" y="9120611"/>
            <a:ext cx="3170482" cy="480592"/>
          </a:xfrm>
          <a:prstGeom prst="rect">
            <a:avLst/>
          </a:prstGeom>
        </p:spPr>
        <p:txBody>
          <a:bodyPr vert="horz" lIns="93789" tIns="46895" rIns="93789" bIns="46895" rtlCol="0" anchor="b"/>
          <a:lstStyle>
            <a:lvl1pPr algn="r">
              <a:defRPr sz="1200"/>
            </a:lvl1pPr>
          </a:lstStyle>
          <a:p>
            <a:fld id="{3CB97947-F919-4994-B966-56ECCF39492C}" type="slidenum">
              <a:rPr lang="da-DK" smtClean="0"/>
              <a:t>‹#›</a:t>
            </a:fld>
            <a:endParaRPr lang="da-DK"/>
          </a:p>
        </p:txBody>
      </p:sp>
    </p:spTree>
    <p:extLst>
      <p:ext uri="{BB962C8B-B14F-4D97-AF65-F5344CB8AC3E}">
        <p14:creationId xmlns:p14="http://schemas.microsoft.com/office/powerpoint/2010/main" val="342906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2" y="4"/>
            <a:ext cx="3169920" cy="481728"/>
          </a:xfrm>
          <a:prstGeom prst="rect">
            <a:avLst/>
          </a:prstGeom>
        </p:spPr>
        <p:txBody>
          <a:bodyPr vert="horz" lIns="99111" tIns="49554" rIns="99111" bIns="49554" rtlCol="0"/>
          <a:lstStyle>
            <a:lvl1pPr algn="l">
              <a:defRPr sz="1300"/>
            </a:lvl1pPr>
          </a:lstStyle>
          <a:p>
            <a:endParaRPr lang="da-DK"/>
          </a:p>
        </p:txBody>
      </p:sp>
      <p:sp>
        <p:nvSpPr>
          <p:cNvPr id="3" name="Pladsholder til dato 2"/>
          <p:cNvSpPr>
            <a:spLocks noGrp="1"/>
          </p:cNvSpPr>
          <p:nvPr>
            <p:ph type="dt" idx="1"/>
          </p:nvPr>
        </p:nvSpPr>
        <p:spPr>
          <a:xfrm>
            <a:off x="4143589" y="4"/>
            <a:ext cx="3169920" cy="481728"/>
          </a:xfrm>
          <a:prstGeom prst="rect">
            <a:avLst/>
          </a:prstGeom>
        </p:spPr>
        <p:txBody>
          <a:bodyPr vert="horz" lIns="99111" tIns="49554" rIns="99111" bIns="49554" rtlCol="0"/>
          <a:lstStyle>
            <a:lvl1pPr algn="r">
              <a:defRPr sz="1300"/>
            </a:lvl1pPr>
          </a:lstStyle>
          <a:p>
            <a:fld id="{54FEBC55-3B77-4525-BB64-3857BA628224}" type="datetimeFigureOut">
              <a:rPr lang="da-DK" smtClean="0"/>
              <a:pPr/>
              <a:t>06-05-2025</a:t>
            </a:fld>
            <a:endParaRPr lang="da-DK"/>
          </a:p>
        </p:txBody>
      </p:sp>
      <p:sp>
        <p:nvSpPr>
          <p:cNvPr id="4" name="Pladsholder til slidebillede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9111" tIns="49554" rIns="99111" bIns="49554" rtlCol="0" anchor="ctr"/>
          <a:lstStyle/>
          <a:p>
            <a:endParaRPr lang="da-DK"/>
          </a:p>
        </p:txBody>
      </p:sp>
      <p:sp>
        <p:nvSpPr>
          <p:cNvPr id="5" name="Pladsholder til noter 4"/>
          <p:cNvSpPr>
            <a:spLocks noGrp="1"/>
          </p:cNvSpPr>
          <p:nvPr>
            <p:ph type="body" sz="quarter" idx="3"/>
          </p:nvPr>
        </p:nvSpPr>
        <p:spPr>
          <a:xfrm>
            <a:off x="731521" y="4620579"/>
            <a:ext cx="5852160" cy="3780473"/>
          </a:xfrm>
          <a:prstGeom prst="rect">
            <a:avLst/>
          </a:prstGeom>
        </p:spPr>
        <p:txBody>
          <a:bodyPr vert="horz" lIns="99111" tIns="49554" rIns="99111" bIns="49554"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2" y="9119476"/>
            <a:ext cx="3169920" cy="481727"/>
          </a:xfrm>
          <a:prstGeom prst="rect">
            <a:avLst/>
          </a:prstGeom>
        </p:spPr>
        <p:txBody>
          <a:bodyPr vert="horz" lIns="99111" tIns="49554" rIns="99111" bIns="49554" rtlCol="0" anchor="b"/>
          <a:lstStyle>
            <a:lvl1pPr algn="l">
              <a:defRPr sz="1300"/>
            </a:lvl1pPr>
          </a:lstStyle>
          <a:p>
            <a:endParaRPr lang="da-DK"/>
          </a:p>
        </p:txBody>
      </p:sp>
      <p:sp>
        <p:nvSpPr>
          <p:cNvPr id="7" name="Pladsholder til slidenummer 6"/>
          <p:cNvSpPr>
            <a:spLocks noGrp="1"/>
          </p:cNvSpPr>
          <p:nvPr>
            <p:ph type="sldNum" sz="quarter" idx="5"/>
          </p:nvPr>
        </p:nvSpPr>
        <p:spPr>
          <a:xfrm>
            <a:off x="4143589" y="9119476"/>
            <a:ext cx="3169920" cy="481727"/>
          </a:xfrm>
          <a:prstGeom prst="rect">
            <a:avLst/>
          </a:prstGeom>
        </p:spPr>
        <p:txBody>
          <a:bodyPr vert="horz" lIns="99111" tIns="49554" rIns="99111" bIns="49554" rtlCol="0" anchor="b"/>
          <a:lstStyle>
            <a:lvl1pPr algn="r">
              <a:defRPr sz="1300"/>
            </a:lvl1pPr>
          </a:lstStyle>
          <a:p>
            <a:fld id="{2A681396-522B-4F07-802A-36A6693FB52F}" type="slidenum">
              <a:rPr lang="da-DK" smtClean="0"/>
              <a:pPr/>
              <a:t>‹#›</a:t>
            </a:fld>
            <a:endParaRPr lang="da-DK"/>
          </a:p>
        </p:txBody>
      </p:sp>
    </p:spTree>
    <p:extLst>
      <p:ext uri="{BB962C8B-B14F-4D97-AF65-F5344CB8AC3E}">
        <p14:creationId xmlns:p14="http://schemas.microsoft.com/office/powerpoint/2010/main" val="2807044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F03FB58-5525-8E99-B4E8-95A7AEB9EE46}"/>
              </a:ext>
            </a:extLst>
          </p:cNvPr>
          <p:cNvSpPr/>
          <p:nvPr userDrawn="1"/>
        </p:nvSpPr>
        <p:spPr>
          <a:xfrm>
            <a:off x="0" y="0"/>
            <a:ext cx="12192000" cy="6858000"/>
          </a:xfrm>
          <a:prstGeom prst="rect">
            <a:avLst/>
          </a:prstGeom>
          <a:solidFill>
            <a:srgbClr val="002E2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4" name="Billede 3">
            <a:extLst>
              <a:ext uri="{FF2B5EF4-FFF2-40B4-BE49-F238E27FC236}">
                <a16:creationId xmlns:a16="http://schemas.microsoft.com/office/drawing/2014/main" id="{E2860E90-B888-6996-9984-87CBE5AD5EC6}"/>
              </a:ext>
            </a:extLst>
          </p:cNvPr>
          <p:cNvPicPr>
            <a:picLocks noChangeAspect="1"/>
          </p:cNvPicPr>
          <p:nvPr userDrawn="1"/>
        </p:nvPicPr>
        <p:blipFill>
          <a:blip r:embed="rId2">
            <a:alphaModFix amt="5000"/>
          </a:blip>
          <a:stretch>
            <a:fillRect/>
          </a:stretch>
        </p:blipFill>
        <p:spPr>
          <a:xfrm>
            <a:off x="2389947" y="-565031"/>
            <a:ext cx="7412102" cy="12110324"/>
          </a:xfrm>
          <a:prstGeom prst="rect">
            <a:avLst/>
          </a:prstGeom>
        </p:spPr>
      </p:pic>
      <p:sp>
        <p:nvSpPr>
          <p:cNvPr id="9" name="Titel 1">
            <a:extLst>
              <a:ext uri="{FF2B5EF4-FFF2-40B4-BE49-F238E27FC236}">
                <a16:creationId xmlns:a16="http://schemas.microsoft.com/office/drawing/2014/main" id="{7BDF757D-7E0A-394E-A41D-0A37668E4531}"/>
              </a:ext>
            </a:extLst>
          </p:cNvPr>
          <p:cNvSpPr>
            <a:spLocks noGrp="1"/>
          </p:cNvSpPr>
          <p:nvPr>
            <p:ph type="title" hasCustomPrompt="1"/>
          </p:nvPr>
        </p:nvSpPr>
        <p:spPr>
          <a:xfrm>
            <a:off x="2321409" y="2980820"/>
            <a:ext cx="7549181" cy="701807"/>
          </a:xfrm>
          <a:prstGeom prst="rect">
            <a:avLst/>
          </a:prstGeom>
        </p:spPr>
        <p:txBody>
          <a:bodyPr anchor="t" anchorCtr="0">
            <a:noAutofit/>
          </a:bodyPr>
          <a:lstStyle>
            <a:lvl1pPr algn="ctr">
              <a:defRPr sz="6000" b="1" i="0">
                <a:solidFill>
                  <a:schemeClr val="bg1"/>
                </a:solidFill>
                <a:latin typeface="Arial" panose="020B0604020202020204" pitchFamily="34" charset="0"/>
                <a:cs typeface="Arial" panose="020B0604020202020204" pitchFamily="34" charset="0"/>
              </a:defRPr>
            </a:lvl1pPr>
          </a:lstStyle>
          <a:p>
            <a:r>
              <a:rPr lang="da-DK" dirty="0"/>
              <a:t>Overskrift</a:t>
            </a:r>
          </a:p>
        </p:txBody>
      </p:sp>
      <p:sp>
        <p:nvSpPr>
          <p:cNvPr id="3" name="Pladsholder til tekst 2">
            <a:extLst>
              <a:ext uri="{FF2B5EF4-FFF2-40B4-BE49-F238E27FC236}">
                <a16:creationId xmlns:a16="http://schemas.microsoft.com/office/drawing/2014/main" id="{BFCE9F27-24B9-6245-B6E1-75E7EFC5DC3B}"/>
              </a:ext>
            </a:extLst>
          </p:cNvPr>
          <p:cNvSpPr>
            <a:spLocks noGrp="1"/>
          </p:cNvSpPr>
          <p:nvPr>
            <p:ph type="body" sz="quarter" idx="10" hasCustomPrompt="1"/>
          </p:nvPr>
        </p:nvSpPr>
        <p:spPr>
          <a:xfrm>
            <a:off x="3579017" y="3935546"/>
            <a:ext cx="5033963" cy="247595"/>
          </a:xfrm>
        </p:spPr>
        <p:txBody>
          <a:bodyPr>
            <a:noAutofit/>
          </a:bodyPr>
          <a:lstStyle>
            <a:lvl1pPr marL="0" indent="0" algn="ctr">
              <a:buNone/>
              <a:defRPr sz="2000" b="0" i="0">
                <a:solidFill>
                  <a:schemeClr val="accent2"/>
                </a:solidFill>
                <a:latin typeface="Arial" panose="020B0604020202020204" pitchFamily="34" charset="0"/>
                <a:cs typeface="Arial" panose="020B0604020202020204" pitchFamily="34" charset="0"/>
              </a:defRPr>
            </a:lvl1pPr>
            <a:lvl2pPr marL="457200" indent="0">
              <a:buNone/>
              <a:defRPr sz="2000" b="0" i="0">
                <a:solidFill>
                  <a:srgbClr val="606060"/>
                </a:solidFill>
                <a:latin typeface="Gibson Light" pitchFamily="2" charset="77"/>
              </a:defRPr>
            </a:lvl2pPr>
            <a:lvl3pPr marL="914400" indent="0">
              <a:buNone/>
              <a:defRPr sz="2000" b="0" i="0">
                <a:solidFill>
                  <a:srgbClr val="606060"/>
                </a:solidFill>
                <a:latin typeface="Gibson Light" pitchFamily="2" charset="77"/>
              </a:defRPr>
            </a:lvl3pPr>
            <a:lvl4pPr marL="1371600" indent="0">
              <a:buNone/>
              <a:defRPr sz="2000" b="0" i="0">
                <a:solidFill>
                  <a:srgbClr val="606060"/>
                </a:solidFill>
                <a:latin typeface="Gibson Light" pitchFamily="2" charset="77"/>
              </a:defRPr>
            </a:lvl4pPr>
            <a:lvl5pPr marL="1828800" indent="0">
              <a:buNone/>
              <a:defRPr sz="2000" b="0" i="0">
                <a:solidFill>
                  <a:srgbClr val="606060"/>
                </a:solidFill>
                <a:latin typeface="Gibson Light" pitchFamily="2" charset="77"/>
              </a:defRPr>
            </a:lvl5pPr>
          </a:lstStyle>
          <a:p>
            <a:pPr lvl="0"/>
            <a:r>
              <a:rPr lang="da-DK" dirty="0"/>
              <a:t>Underoverskrift</a:t>
            </a:r>
          </a:p>
        </p:txBody>
      </p:sp>
      <p:pic>
        <p:nvPicPr>
          <p:cNvPr id="5" name="Billede 4">
            <a:extLst>
              <a:ext uri="{FF2B5EF4-FFF2-40B4-BE49-F238E27FC236}">
                <a16:creationId xmlns:a16="http://schemas.microsoft.com/office/drawing/2014/main" id="{C183D401-6C52-C091-2EA4-46BA85B68A2D}"/>
              </a:ext>
            </a:extLst>
          </p:cNvPr>
          <p:cNvPicPr>
            <a:picLocks noChangeAspect="1"/>
          </p:cNvPicPr>
          <p:nvPr userDrawn="1"/>
        </p:nvPicPr>
        <p:blipFill>
          <a:blip r:embed="rId3"/>
          <a:stretch>
            <a:fillRect/>
          </a:stretch>
        </p:blipFill>
        <p:spPr>
          <a:xfrm>
            <a:off x="5286000" y="555789"/>
            <a:ext cx="1620000" cy="1620000"/>
          </a:xfrm>
          <a:prstGeom prst="rect">
            <a:avLst/>
          </a:prstGeom>
        </p:spPr>
      </p:pic>
    </p:spTree>
    <p:extLst>
      <p:ext uri="{BB962C8B-B14F-4D97-AF65-F5344CB8AC3E}">
        <p14:creationId xmlns:p14="http://schemas.microsoft.com/office/powerpoint/2010/main" val="1685572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Printvenlig)">
    <p:bg>
      <p:bgPr>
        <a:solidFill>
          <a:srgbClr val="F4FFE8"/>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E151D72A-82A5-A811-8022-D5BCA5F5AF73}"/>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a:extLst>
              <a:ext uri="{FF2B5EF4-FFF2-40B4-BE49-F238E27FC236}">
                <a16:creationId xmlns:a16="http://schemas.microsoft.com/office/drawing/2014/main" id="{6F42F6E2-C1C4-DC73-495B-905BC3CC561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396703" y="-565031"/>
            <a:ext cx="7398590" cy="12110324"/>
          </a:xfrm>
          <a:prstGeom prst="rect">
            <a:avLst/>
          </a:prstGeom>
        </p:spPr>
      </p:pic>
      <p:sp>
        <p:nvSpPr>
          <p:cNvPr id="3" name="Pladsholder til tekst 2">
            <a:extLst>
              <a:ext uri="{FF2B5EF4-FFF2-40B4-BE49-F238E27FC236}">
                <a16:creationId xmlns:a16="http://schemas.microsoft.com/office/drawing/2014/main" id="{8C15B27B-4651-378C-4082-43ED99100E41}"/>
              </a:ext>
            </a:extLst>
          </p:cNvPr>
          <p:cNvSpPr>
            <a:spLocks noGrp="1"/>
          </p:cNvSpPr>
          <p:nvPr>
            <p:ph type="body" sz="quarter" idx="10" hasCustomPrompt="1"/>
          </p:nvPr>
        </p:nvSpPr>
        <p:spPr>
          <a:xfrm>
            <a:off x="3579017" y="3935546"/>
            <a:ext cx="5033963" cy="247595"/>
          </a:xfrm>
        </p:spPr>
        <p:txBody>
          <a:bodyPr>
            <a:noAutofit/>
          </a:bodyPr>
          <a:lstStyle>
            <a:lvl1pPr marL="0" indent="0" algn="ctr">
              <a:buNone/>
              <a:defRPr sz="2000" b="0" i="0">
                <a:solidFill>
                  <a:schemeClr val="accent5"/>
                </a:solidFill>
                <a:latin typeface="Arial" panose="020B0604020202020204" pitchFamily="34" charset="0"/>
                <a:cs typeface="Arial" panose="020B0604020202020204" pitchFamily="34" charset="0"/>
              </a:defRPr>
            </a:lvl1pPr>
            <a:lvl2pPr marL="457200" indent="0">
              <a:buNone/>
              <a:defRPr sz="2000" b="0" i="0">
                <a:solidFill>
                  <a:srgbClr val="606060"/>
                </a:solidFill>
                <a:latin typeface="Gibson Light" pitchFamily="2" charset="77"/>
              </a:defRPr>
            </a:lvl2pPr>
            <a:lvl3pPr marL="914400" indent="0">
              <a:buNone/>
              <a:defRPr sz="2000" b="0" i="0">
                <a:solidFill>
                  <a:srgbClr val="606060"/>
                </a:solidFill>
                <a:latin typeface="Gibson Light" pitchFamily="2" charset="77"/>
              </a:defRPr>
            </a:lvl3pPr>
            <a:lvl4pPr marL="1371600" indent="0">
              <a:buNone/>
              <a:defRPr sz="2000" b="0" i="0">
                <a:solidFill>
                  <a:srgbClr val="606060"/>
                </a:solidFill>
                <a:latin typeface="Gibson Light" pitchFamily="2" charset="77"/>
              </a:defRPr>
            </a:lvl4pPr>
            <a:lvl5pPr marL="1828800" indent="0">
              <a:buNone/>
              <a:defRPr sz="2000" b="0" i="0">
                <a:solidFill>
                  <a:srgbClr val="606060"/>
                </a:solidFill>
                <a:latin typeface="Gibson Light" pitchFamily="2" charset="77"/>
              </a:defRPr>
            </a:lvl5pPr>
          </a:lstStyle>
          <a:p>
            <a:pPr lvl="0"/>
            <a:r>
              <a:rPr lang="da-DK" dirty="0"/>
              <a:t>Underoverskrift</a:t>
            </a:r>
          </a:p>
        </p:txBody>
      </p:sp>
      <p:sp>
        <p:nvSpPr>
          <p:cNvPr id="5" name="Titel 1">
            <a:extLst>
              <a:ext uri="{FF2B5EF4-FFF2-40B4-BE49-F238E27FC236}">
                <a16:creationId xmlns:a16="http://schemas.microsoft.com/office/drawing/2014/main" id="{25F30849-8ED6-C353-070B-3A14B79042FB}"/>
              </a:ext>
            </a:extLst>
          </p:cNvPr>
          <p:cNvSpPr>
            <a:spLocks noGrp="1"/>
          </p:cNvSpPr>
          <p:nvPr>
            <p:ph type="title" hasCustomPrompt="1"/>
          </p:nvPr>
        </p:nvSpPr>
        <p:spPr>
          <a:xfrm>
            <a:off x="2321409" y="2980820"/>
            <a:ext cx="7549181" cy="701807"/>
          </a:xfrm>
          <a:prstGeom prst="rect">
            <a:avLst/>
          </a:prstGeom>
        </p:spPr>
        <p:txBody>
          <a:bodyPr anchor="t" anchorCtr="0">
            <a:noAutofit/>
          </a:bodyPr>
          <a:lstStyle>
            <a:lvl1pPr algn="ctr">
              <a:defRPr sz="6000" b="1" i="0">
                <a:solidFill>
                  <a:schemeClr val="tx1"/>
                </a:solidFill>
                <a:latin typeface="Arial" panose="020B0604020202020204" pitchFamily="34" charset="0"/>
                <a:cs typeface="Arial" panose="020B0604020202020204" pitchFamily="34" charset="0"/>
              </a:defRPr>
            </a:lvl1pPr>
          </a:lstStyle>
          <a:p>
            <a:r>
              <a:rPr lang="da-DK" dirty="0"/>
              <a:t>Overskrift</a:t>
            </a:r>
          </a:p>
        </p:txBody>
      </p:sp>
      <p:pic>
        <p:nvPicPr>
          <p:cNvPr id="11" name="Grafik 10">
            <a:extLst>
              <a:ext uri="{FF2B5EF4-FFF2-40B4-BE49-F238E27FC236}">
                <a16:creationId xmlns:a16="http://schemas.microsoft.com/office/drawing/2014/main" id="{53D6F52F-4C4C-9DEA-E4AE-0624255DC01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86000" y="555789"/>
            <a:ext cx="1620000" cy="1620000"/>
          </a:xfrm>
          <a:prstGeom prst="rect">
            <a:avLst/>
          </a:prstGeom>
        </p:spPr>
      </p:pic>
    </p:spTree>
    <p:extLst>
      <p:ext uri="{BB962C8B-B14F-4D97-AF65-F5344CB8AC3E}">
        <p14:creationId xmlns:p14="http://schemas.microsoft.com/office/powerpoint/2010/main" val="2696274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6" name="Pladsholder til billede 5">
            <a:extLst>
              <a:ext uri="{FF2B5EF4-FFF2-40B4-BE49-F238E27FC236}">
                <a16:creationId xmlns:a16="http://schemas.microsoft.com/office/drawing/2014/main" id="{47FF4F88-15F7-7843-993C-E64CD842DFAA}"/>
              </a:ext>
            </a:extLst>
          </p:cNvPr>
          <p:cNvSpPr>
            <a:spLocks noGrp="1"/>
          </p:cNvSpPr>
          <p:nvPr>
            <p:ph type="pic" sz="quarter" idx="10"/>
          </p:nvPr>
        </p:nvSpPr>
        <p:spPr>
          <a:xfrm>
            <a:off x="6096000" y="0"/>
            <a:ext cx="6096000" cy="6124755"/>
          </a:xfrm>
        </p:spPr>
        <p:txBody>
          <a:bodyPr>
            <a:normAutofit/>
          </a:bodyPr>
          <a:lstStyle>
            <a:lvl1pPr marL="0" indent="0" algn="ctr">
              <a:buNone/>
              <a:defRPr sz="1500"/>
            </a:lvl1pPr>
          </a:lstStyle>
          <a:p>
            <a:r>
              <a:rPr lang="en-US"/>
              <a:t>Click icon to add picture</a:t>
            </a:r>
            <a:endParaRPr lang="da-DK" dirty="0"/>
          </a:p>
        </p:txBody>
      </p:sp>
      <p:sp>
        <p:nvSpPr>
          <p:cNvPr id="16" name="Titel 1">
            <a:extLst>
              <a:ext uri="{FF2B5EF4-FFF2-40B4-BE49-F238E27FC236}">
                <a16:creationId xmlns:a16="http://schemas.microsoft.com/office/drawing/2014/main" id="{15282C5E-D796-814E-AD6F-1BB5617B3CFD}"/>
              </a:ext>
            </a:extLst>
          </p:cNvPr>
          <p:cNvSpPr>
            <a:spLocks noGrp="1"/>
          </p:cNvSpPr>
          <p:nvPr>
            <p:ph type="title" hasCustomPrompt="1"/>
          </p:nvPr>
        </p:nvSpPr>
        <p:spPr>
          <a:xfrm>
            <a:off x="719999" y="724100"/>
            <a:ext cx="5009858"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
        <p:nvSpPr>
          <p:cNvPr id="3" name="Pladsholder til tekst 2">
            <a:extLst>
              <a:ext uri="{FF2B5EF4-FFF2-40B4-BE49-F238E27FC236}">
                <a16:creationId xmlns:a16="http://schemas.microsoft.com/office/drawing/2014/main" id="{B181AB22-2666-2440-96B1-156DB8EB0ECF}"/>
              </a:ext>
            </a:extLst>
          </p:cNvPr>
          <p:cNvSpPr>
            <a:spLocks noGrp="1"/>
          </p:cNvSpPr>
          <p:nvPr>
            <p:ph type="body" sz="quarter" idx="11" hasCustomPrompt="1"/>
          </p:nvPr>
        </p:nvSpPr>
        <p:spPr>
          <a:xfrm>
            <a:off x="719999" y="1803400"/>
            <a:ext cx="5009858" cy="4002088"/>
          </a:xfrm>
        </p:spPr>
        <p:txBody>
          <a:bodyPr>
            <a:normAutofit/>
          </a:bodyPr>
          <a:lstStyle>
            <a:lvl1pPr>
              <a:lnSpc>
                <a:spcPct val="150000"/>
              </a:lnSpc>
              <a:defRPr sz="1400" b="0" i="0">
                <a:latin typeface="Arial" panose="020B0604020202020204" pitchFamily="34" charset="0"/>
                <a:cs typeface="Arial" panose="020B0604020202020204" pitchFamily="34" charset="0"/>
              </a:defRPr>
            </a:lvl1pPr>
            <a:lvl2pPr>
              <a:defRPr sz="1600" b="0" i="0">
                <a:latin typeface="Gibson Light" pitchFamily="2" charset="77"/>
              </a:defRPr>
            </a:lvl2pPr>
            <a:lvl3pPr>
              <a:defRPr sz="1400" b="0" i="0">
                <a:latin typeface="Gibson Light" pitchFamily="2" charset="77"/>
              </a:defRPr>
            </a:lvl3pPr>
            <a:lvl4pPr>
              <a:defRPr sz="1200" b="0" i="0">
                <a:latin typeface="Gibson Light" pitchFamily="2" charset="77"/>
              </a:defRPr>
            </a:lvl4pPr>
            <a:lvl5pPr>
              <a:defRPr sz="1200" b="0" i="0">
                <a:latin typeface="Gibson Light" pitchFamily="2" charset="77"/>
              </a:defRPr>
            </a:lvl5pPr>
          </a:lstStyle>
          <a:p>
            <a:pPr lvl="0"/>
            <a:r>
              <a:rPr lang="da-DK" dirty="0"/>
              <a:t>Klik for at tilføje tekst</a:t>
            </a:r>
          </a:p>
        </p:txBody>
      </p:sp>
    </p:spTree>
    <p:extLst>
      <p:ext uri="{BB962C8B-B14F-4D97-AF65-F5344CB8AC3E}">
        <p14:creationId xmlns:p14="http://schemas.microsoft.com/office/powerpoint/2010/main" val="385719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wall">
    <p:spTree>
      <p:nvGrpSpPr>
        <p:cNvPr id="1" name=""/>
        <p:cNvGrpSpPr/>
        <p:nvPr/>
      </p:nvGrpSpPr>
      <p:grpSpPr>
        <a:xfrm>
          <a:off x="0" y="0"/>
          <a:ext cx="0" cy="0"/>
          <a:chOff x="0" y="0"/>
          <a:chExt cx="0" cy="0"/>
        </a:xfrm>
      </p:grpSpPr>
      <p:sp>
        <p:nvSpPr>
          <p:cNvPr id="5" name="Pladsholder til billede 2">
            <a:extLst>
              <a:ext uri="{FF2B5EF4-FFF2-40B4-BE49-F238E27FC236}">
                <a16:creationId xmlns:a16="http://schemas.microsoft.com/office/drawing/2014/main" id="{240DEBB5-EB59-AB43-8A6E-9CCA19EB27F4}"/>
              </a:ext>
            </a:extLst>
          </p:cNvPr>
          <p:cNvSpPr>
            <a:spLocks noGrp="1" noChangeAspect="1"/>
          </p:cNvSpPr>
          <p:nvPr>
            <p:ph type="pic" idx="1"/>
          </p:nvPr>
        </p:nvSpPr>
        <p:spPr>
          <a:xfrm>
            <a:off x="2428468" y="1910927"/>
            <a:ext cx="1431223" cy="720000"/>
          </a:xfrm>
          <a:prstGeom prst="rect">
            <a:avLst/>
          </a:prstGeom>
          <a:noFill/>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6" name="Pladsholder til billede 2">
            <a:extLst>
              <a:ext uri="{FF2B5EF4-FFF2-40B4-BE49-F238E27FC236}">
                <a16:creationId xmlns:a16="http://schemas.microsoft.com/office/drawing/2014/main" id="{F23B3640-DA6D-8C4D-ADEB-BAB494A07153}"/>
              </a:ext>
            </a:extLst>
          </p:cNvPr>
          <p:cNvSpPr>
            <a:spLocks noGrp="1" noChangeAspect="1"/>
          </p:cNvSpPr>
          <p:nvPr>
            <p:ph type="pic" idx="10"/>
          </p:nvPr>
        </p:nvSpPr>
        <p:spPr>
          <a:xfrm>
            <a:off x="4396415" y="1910927"/>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8" name="Pladsholder til billede 2">
            <a:extLst>
              <a:ext uri="{FF2B5EF4-FFF2-40B4-BE49-F238E27FC236}">
                <a16:creationId xmlns:a16="http://schemas.microsoft.com/office/drawing/2014/main" id="{6E0AE3AE-385D-CD49-939E-B1F06819BBF0}"/>
              </a:ext>
            </a:extLst>
          </p:cNvPr>
          <p:cNvSpPr>
            <a:spLocks noGrp="1" noChangeAspect="1"/>
          </p:cNvSpPr>
          <p:nvPr>
            <p:ph type="pic" idx="11"/>
          </p:nvPr>
        </p:nvSpPr>
        <p:spPr>
          <a:xfrm>
            <a:off x="6364362" y="1910926"/>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0" name="Pladsholder til billede 2">
            <a:extLst>
              <a:ext uri="{FF2B5EF4-FFF2-40B4-BE49-F238E27FC236}">
                <a16:creationId xmlns:a16="http://schemas.microsoft.com/office/drawing/2014/main" id="{CCE25E4C-A04C-FA41-B8DE-9D5A6E6C32A6}"/>
              </a:ext>
            </a:extLst>
          </p:cNvPr>
          <p:cNvSpPr>
            <a:spLocks noGrp="1" noChangeAspect="1"/>
          </p:cNvSpPr>
          <p:nvPr>
            <p:ph type="pic" idx="13"/>
          </p:nvPr>
        </p:nvSpPr>
        <p:spPr>
          <a:xfrm>
            <a:off x="2428468" y="3128901"/>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1" name="Pladsholder til billede 2">
            <a:extLst>
              <a:ext uri="{FF2B5EF4-FFF2-40B4-BE49-F238E27FC236}">
                <a16:creationId xmlns:a16="http://schemas.microsoft.com/office/drawing/2014/main" id="{FE7D1A39-854F-E44B-A3E6-1E1067839EE5}"/>
              </a:ext>
            </a:extLst>
          </p:cNvPr>
          <p:cNvSpPr>
            <a:spLocks noGrp="1" noChangeAspect="1"/>
          </p:cNvSpPr>
          <p:nvPr>
            <p:ph type="pic" idx="14"/>
          </p:nvPr>
        </p:nvSpPr>
        <p:spPr>
          <a:xfrm>
            <a:off x="4396415" y="3128901"/>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2" name="Pladsholder til billede 2">
            <a:extLst>
              <a:ext uri="{FF2B5EF4-FFF2-40B4-BE49-F238E27FC236}">
                <a16:creationId xmlns:a16="http://schemas.microsoft.com/office/drawing/2014/main" id="{ABAE5DAF-85D5-2442-A1BE-0C3E18789FE9}"/>
              </a:ext>
            </a:extLst>
          </p:cNvPr>
          <p:cNvSpPr>
            <a:spLocks noGrp="1" noChangeAspect="1"/>
          </p:cNvSpPr>
          <p:nvPr>
            <p:ph type="pic" idx="15"/>
          </p:nvPr>
        </p:nvSpPr>
        <p:spPr>
          <a:xfrm>
            <a:off x="6364362" y="3128900"/>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3" name="Pladsholder til billede 2">
            <a:extLst>
              <a:ext uri="{FF2B5EF4-FFF2-40B4-BE49-F238E27FC236}">
                <a16:creationId xmlns:a16="http://schemas.microsoft.com/office/drawing/2014/main" id="{9476FB44-4C6C-7B4F-A02D-4EDF00E0BB60}"/>
              </a:ext>
            </a:extLst>
          </p:cNvPr>
          <p:cNvSpPr>
            <a:spLocks noGrp="1" noChangeAspect="1"/>
          </p:cNvSpPr>
          <p:nvPr>
            <p:ph type="pic" idx="16"/>
          </p:nvPr>
        </p:nvSpPr>
        <p:spPr>
          <a:xfrm>
            <a:off x="2428468" y="4346875"/>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4" name="Pladsholder til billede 2">
            <a:extLst>
              <a:ext uri="{FF2B5EF4-FFF2-40B4-BE49-F238E27FC236}">
                <a16:creationId xmlns:a16="http://schemas.microsoft.com/office/drawing/2014/main" id="{9E6F328E-ADD1-7240-9B8D-8852220F8376}"/>
              </a:ext>
            </a:extLst>
          </p:cNvPr>
          <p:cNvSpPr>
            <a:spLocks noGrp="1" noChangeAspect="1"/>
          </p:cNvSpPr>
          <p:nvPr>
            <p:ph type="pic" idx="17"/>
          </p:nvPr>
        </p:nvSpPr>
        <p:spPr>
          <a:xfrm>
            <a:off x="4396415" y="4346875"/>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5" name="Pladsholder til billede 2">
            <a:extLst>
              <a:ext uri="{FF2B5EF4-FFF2-40B4-BE49-F238E27FC236}">
                <a16:creationId xmlns:a16="http://schemas.microsoft.com/office/drawing/2014/main" id="{0A3E2138-77FE-A84B-823B-A35AB8AB3B38}"/>
              </a:ext>
            </a:extLst>
          </p:cNvPr>
          <p:cNvSpPr>
            <a:spLocks noGrp="1" noChangeAspect="1"/>
          </p:cNvSpPr>
          <p:nvPr>
            <p:ph type="pic" idx="18"/>
          </p:nvPr>
        </p:nvSpPr>
        <p:spPr>
          <a:xfrm>
            <a:off x="6364362" y="4346874"/>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6" name="Pladsholder til billede 2">
            <a:extLst>
              <a:ext uri="{FF2B5EF4-FFF2-40B4-BE49-F238E27FC236}">
                <a16:creationId xmlns:a16="http://schemas.microsoft.com/office/drawing/2014/main" id="{C917B175-E1AE-884A-9237-4F5C201AE9FE}"/>
              </a:ext>
            </a:extLst>
          </p:cNvPr>
          <p:cNvSpPr>
            <a:spLocks noGrp="1" noChangeAspect="1"/>
          </p:cNvSpPr>
          <p:nvPr>
            <p:ph type="pic" idx="19"/>
          </p:nvPr>
        </p:nvSpPr>
        <p:spPr>
          <a:xfrm>
            <a:off x="8332309" y="1910926"/>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7" name="Pladsholder til billede 2">
            <a:extLst>
              <a:ext uri="{FF2B5EF4-FFF2-40B4-BE49-F238E27FC236}">
                <a16:creationId xmlns:a16="http://schemas.microsoft.com/office/drawing/2014/main" id="{BC554664-37D0-E44D-94B6-73614DC4AB23}"/>
              </a:ext>
            </a:extLst>
          </p:cNvPr>
          <p:cNvSpPr>
            <a:spLocks noGrp="1" noChangeAspect="1"/>
          </p:cNvSpPr>
          <p:nvPr>
            <p:ph type="pic" idx="20"/>
          </p:nvPr>
        </p:nvSpPr>
        <p:spPr>
          <a:xfrm>
            <a:off x="8332309" y="3128900"/>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18" name="Pladsholder til billede 2">
            <a:extLst>
              <a:ext uri="{FF2B5EF4-FFF2-40B4-BE49-F238E27FC236}">
                <a16:creationId xmlns:a16="http://schemas.microsoft.com/office/drawing/2014/main" id="{B46DC883-177B-BB4F-BD54-A51377169166}"/>
              </a:ext>
            </a:extLst>
          </p:cNvPr>
          <p:cNvSpPr>
            <a:spLocks noGrp="1" noChangeAspect="1"/>
          </p:cNvSpPr>
          <p:nvPr>
            <p:ph type="pic" idx="21"/>
          </p:nvPr>
        </p:nvSpPr>
        <p:spPr>
          <a:xfrm>
            <a:off x="8332309" y="4346874"/>
            <a:ext cx="1431223" cy="720000"/>
          </a:xfrm>
          <a:prstGeom prst="rect">
            <a:avLst/>
          </a:prstGeom>
        </p:spPr>
        <p:txBody>
          <a:bodyPr>
            <a:normAutofit/>
          </a:bodyPr>
          <a:lstStyle>
            <a:lvl1pPr marL="0" indent="0">
              <a:buNone/>
              <a:defRPr sz="1000">
                <a:solidFill>
                  <a:srgbClr val="606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dirty="0"/>
          </a:p>
        </p:txBody>
      </p:sp>
      <p:sp>
        <p:nvSpPr>
          <p:cNvPr id="3" name="Titel 1">
            <a:extLst>
              <a:ext uri="{FF2B5EF4-FFF2-40B4-BE49-F238E27FC236}">
                <a16:creationId xmlns:a16="http://schemas.microsoft.com/office/drawing/2014/main" id="{B0675DA7-1EC7-5A07-5221-3B57B7677C6E}"/>
              </a:ext>
            </a:extLst>
          </p:cNvPr>
          <p:cNvSpPr>
            <a:spLocks noGrp="1"/>
          </p:cNvSpPr>
          <p:nvPr>
            <p:ph type="title" hasCustomPrompt="1"/>
          </p:nvPr>
        </p:nvSpPr>
        <p:spPr>
          <a:xfrm>
            <a:off x="719999" y="724100"/>
            <a:ext cx="5009858"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3239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figur">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37357170-1352-2948-9262-010DEDB9131D}"/>
              </a:ext>
            </a:extLst>
          </p:cNvPr>
          <p:cNvSpPr/>
          <p:nvPr userDrawn="1"/>
        </p:nvSpPr>
        <p:spPr>
          <a:xfrm>
            <a:off x="6096000" y="-1"/>
            <a:ext cx="6096000" cy="61402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Pladsholder til diagram 17">
            <a:extLst>
              <a:ext uri="{FF2B5EF4-FFF2-40B4-BE49-F238E27FC236}">
                <a16:creationId xmlns:a16="http://schemas.microsoft.com/office/drawing/2014/main" id="{140FDFA9-55D4-A545-82B9-C113F8D8745C}"/>
              </a:ext>
            </a:extLst>
          </p:cNvPr>
          <p:cNvSpPr>
            <a:spLocks noGrp="1"/>
          </p:cNvSpPr>
          <p:nvPr>
            <p:ph type="chart" sz="quarter" idx="14" hasCustomPrompt="1"/>
          </p:nvPr>
        </p:nvSpPr>
        <p:spPr>
          <a:xfrm>
            <a:off x="6811962" y="717793"/>
            <a:ext cx="4664075" cy="5067300"/>
          </a:xfrm>
        </p:spPr>
        <p:txBody>
          <a:bodyPr>
            <a:normAutofit/>
          </a:bodyPr>
          <a:lstStyle>
            <a:lvl2pPr marL="457200" indent="0" algn="l">
              <a:buNone/>
              <a:defRPr sz="1500" b="0" i="0">
                <a:solidFill>
                  <a:schemeClr val="bg1"/>
                </a:solidFill>
                <a:latin typeface="Gibson Light" pitchFamily="2" charset="77"/>
              </a:defRPr>
            </a:lvl2pPr>
          </a:lstStyle>
          <a:p>
            <a:pPr lvl="1"/>
            <a:r>
              <a:rPr lang="da-DK" dirty="0"/>
              <a:t>	Klik for at tilføje diagram</a:t>
            </a:r>
          </a:p>
        </p:txBody>
      </p:sp>
      <p:sp>
        <p:nvSpPr>
          <p:cNvPr id="25" name="Pladsholder til tekst 2">
            <a:extLst>
              <a:ext uri="{FF2B5EF4-FFF2-40B4-BE49-F238E27FC236}">
                <a16:creationId xmlns:a16="http://schemas.microsoft.com/office/drawing/2014/main" id="{09114EF3-AC9A-1C46-AA32-7418980251D7}"/>
              </a:ext>
            </a:extLst>
          </p:cNvPr>
          <p:cNvSpPr>
            <a:spLocks noGrp="1"/>
          </p:cNvSpPr>
          <p:nvPr>
            <p:ph type="body" sz="quarter" idx="11" hasCustomPrompt="1"/>
          </p:nvPr>
        </p:nvSpPr>
        <p:spPr>
          <a:xfrm>
            <a:off x="719999" y="1803400"/>
            <a:ext cx="5009858" cy="4002088"/>
          </a:xfrm>
        </p:spPr>
        <p:txBody>
          <a:bodyPr>
            <a:normAutofit/>
          </a:bodyPr>
          <a:lstStyle>
            <a:lvl1pPr marL="0" indent="0">
              <a:lnSpc>
                <a:spcPct val="150000"/>
              </a:lnSpc>
              <a:buNone/>
              <a:defRPr sz="1400" b="0" i="0">
                <a:latin typeface="Arial" panose="020B0604020202020204" pitchFamily="34" charset="0"/>
                <a:cs typeface="Arial" panose="020B0604020202020204" pitchFamily="34" charset="0"/>
              </a:defRPr>
            </a:lvl1pPr>
            <a:lvl2pPr marL="457200" indent="0">
              <a:buNone/>
              <a:defRPr sz="1600" b="0" i="0">
                <a:latin typeface="Gibson Light" pitchFamily="2" charset="77"/>
              </a:defRPr>
            </a:lvl2pPr>
            <a:lvl3pPr marL="914400" indent="0">
              <a:buNone/>
              <a:defRPr sz="1400" b="0" i="0">
                <a:latin typeface="Gibson Light" pitchFamily="2" charset="77"/>
              </a:defRPr>
            </a:lvl3pPr>
            <a:lvl4pPr marL="1371600" indent="0">
              <a:buNone/>
              <a:defRPr sz="1200" b="0" i="0">
                <a:latin typeface="Gibson Light" pitchFamily="2" charset="77"/>
              </a:defRPr>
            </a:lvl4pPr>
            <a:lvl5pPr marL="1828800" indent="0">
              <a:buNone/>
              <a:defRPr sz="1200" b="0" i="0">
                <a:latin typeface="Gibson Light" pitchFamily="2" charset="77"/>
              </a:defRPr>
            </a:lvl5pPr>
          </a:lstStyle>
          <a:p>
            <a:pPr lvl="0"/>
            <a:r>
              <a:rPr lang="da-DK" dirty="0"/>
              <a:t>Klik for at tilføje tekst</a:t>
            </a:r>
          </a:p>
        </p:txBody>
      </p:sp>
      <p:sp>
        <p:nvSpPr>
          <p:cNvPr id="2" name="Titel 1">
            <a:extLst>
              <a:ext uri="{FF2B5EF4-FFF2-40B4-BE49-F238E27FC236}">
                <a16:creationId xmlns:a16="http://schemas.microsoft.com/office/drawing/2014/main" id="{E3446A27-B932-677E-B1C1-6A5B3F7E3935}"/>
              </a:ext>
            </a:extLst>
          </p:cNvPr>
          <p:cNvSpPr>
            <a:spLocks noGrp="1"/>
          </p:cNvSpPr>
          <p:nvPr>
            <p:ph type="title" hasCustomPrompt="1"/>
          </p:nvPr>
        </p:nvSpPr>
        <p:spPr>
          <a:xfrm>
            <a:off x="719999" y="724100"/>
            <a:ext cx="5009858"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138380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gur + teks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37357170-1352-2948-9262-010DEDB9131D}"/>
              </a:ext>
            </a:extLst>
          </p:cNvPr>
          <p:cNvSpPr/>
          <p:nvPr userDrawn="1"/>
        </p:nvSpPr>
        <p:spPr>
          <a:xfrm>
            <a:off x="0" y="-1"/>
            <a:ext cx="6096000" cy="61380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Pladsholder til diagram 17">
            <a:extLst>
              <a:ext uri="{FF2B5EF4-FFF2-40B4-BE49-F238E27FC236}">
                <a16:creationId xmlns:a16="http://schemas.microsoft.com/office/drawing/2014/main" id="{EE0E3034-BED9-A341-8799-F74417E8D263}"/>
              </a:ext>
            </a:extLst>
          </p:cNvPr>
          <p:cNvSpPr>
            <a:spLocks noGrp="1"/>
          </p:cNvSpPr>
          <p:nvPr>
            <p:ph type="chart" sz="quarter" idx="14" hasCustomPrompt="1"/>
          </p:nvPr>
        </p:nvSpPr>
        <p:spPr>
          <a:xfrm>
            <a:off x="721489" y="719999"/>
            <a:ext cx="4664075" cy="5067300"/>
          </a:xfrm>
        </p:spPr>
        <p:txBody>
          <a:bodyPr>
            <a:normAutofit/>
          </a:bodyPr>
          <a:lstStyle>
            <a:lvl2pPr marL="457200" indent="0" algn="l">
              <a:buNone/>
              <a:defRPr sz="1500" b="0" i="0">
                <a:solidFill>
                  <a:schemeClr val="bg1"/>
                </a:solidFill>
                <a:latin typeface="Gibson Light" pitchFamily="2" charset="77"/>
              </a:defRPr>
            </a:lvl2pPr>
          </a:lstStyle>
          <a:p>
            <a:pPr lvl="1"/>
            <a:r>
              <a:rPr lang="da-DK" dirty="0"/>
              <a:t>	Klik for at tilføje diagram</a:t>
            </a:r>
          </a:p>
        </p:txBody>
      </p:sp>
      <p:sp>
        <p:nvSpPr>
          <p:cNvPr id="18" name="Pladsholder til tekst 2">
            <a:extLst>
              <a:ext uri="{FF2B5EF4-FFF2-40B4-BE49-F238E27FC236}">
                <a16:creationId xmlns:a16="http://schemas.microsoft.com/office/drawing/2014/main" id="{F1D28249-6C40-4E46-B3D3-1F40CCD90ED5}"/>
              </a:ext>
            </a:extLst>
          </p:cNvPr>
          <p:cNvSpPr>
            <a:spLocks noGrp="1"/>
          </p:cNvSpPr>
          <p:nvPr>
            <p:ph type="body" sz="quarter" idx="11" hasCustomPrompt="1"/>
          </p:nvPr>
        </p:nvSpPr>
        <p:spPr>
          <a:xfrm>
            <a:off x="6805883" y="1634247"/>
            <a:ext cx="4664627" cy="4171241"/>
          </a:xfrm>
        </p:spPr>
        <p:txBody>
          <a:bodyPr>
            <a:normAutofit/>
          </a:bodyPr>
          <a:lstStyle>
            <a:lvl1pPr marL="0" indent="0">
              <a:lnSpc>
                <a:spcPct val="150000"/>
              </a:lnSpc>
              <a:buNone/>
              <a:defRPr sz="1500" b="0" i="0">
                <a:latin typeface="Gibson Light" pitchFamily="2" charset="77"/>
              </a:defRPr>
            </a:lvl1pPr>
            <a:lvl2pPr marL="457200" indent="0">
              <a:buNone/>
              <a:defRPr sz="1600" b="0" i="0">
                <a:latin typeface="Gibson Light" pitchFamily="2" charset="77"/>
              </a:defRPr>
            </a:lvl2pPr>
            <a:lvl3pPr marL="914400" indent="0">
              <a:buNone/>
              <a:defRPr sz="1400" b="0" i="0">
                <a:latin typeface="Gibson Light" pitchFamily="2" charset="77"/>
              </a:defRPr>
            </a:lvl3pPr>
            <a:lvl4pPr marL="1371600" indent="0">
              <a:buNone/>
              <a:defRPr sz="1200" b="0" i="0">
                <a:latin typeface="Gibson Light" pitchFamily="2" charset="77"/>
              </a:defRPr>
            </a:lvl4pPr>
            <a:lvl5pPr marL="1828800" indent="0">
              <a:buNone/>
              <a:defRPr sz="1200" b="0" i="0">
                <a:latin typeface="Gibson Light" pitchFamily="2" charset="77"/>
              </a:defRPr>
            </a:lvl5pPr>
          </a:lstStyle>
          <a:p>
            <a:pPr lvl="0"/>
            <a:r>
              <a:rPr lang="da-DK" dirty="0"/>
              <a:t>Klik for at tilføje tekst</a:t>
            </a:r>
          </a:p>
        </p:txBody>
      </p:sp>
      <p:sp>
        <p:nvSpPr>
          <p:cNvPr id="3" name="Titel 1">
            <a:extLst>
              <a:ext uri="{FF2B5EF4-FFF2-40B4-BE49-F238E27FC236}">
                <a16:creationId xmlns:a16="http://schemas.microsoft.com/office/drawing/2014/main" id="{E579172C-85F8-1181-0214-47D8CABBF694}"/>
              </a:ext>
            </a:extLst>
          </p:cNvPr>
          <p:cNvSpPr>
            <a:spLocks noGrp="1"/>
          </p:cNvSpPr>
          <p:nvPr>
            <p:ph type="title" hasCustomPrompt="1"/>
          </p:nvPr>
        </p:nvSpPr>
        <p:spPr>
          <a:xfrm>
            <a:off x="6805883" y="724100"/>
            <a:ext cx="4664627"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731236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15" name="Pladsholder til tekst 2">
            <a:extLst>
              <a:ext uri="{FF2B5EF4-FFF2-40B4-BE49-F238E27FC236}">
                <a16:creationId xmlns:a16="http://schemas.microsoft.com/office/drawing/2014/main" id="{B2A5C13B-8147-0D45-9A03-D1DEED373D9C}"/>
              </a:ext>
            </a:extLst>
          </p:cNvPr>
          <p:cNvSpPr>
            <a:spLocks noGrp="1"/>
          </p:cNvSpPr>
          <p:nvPr>
            <p:ph type="body" sz="quarter" idx="11" hasCustomPrompt="1"/>
          </p:nvPr>
        </p:nvSpPr>
        <p:spPr>
          <a:xfrm>
            <a:off x="719999" y="1803400"/>
            <a:ext cx="10736559" cy="4002088"/>
          </a:xfrm>
        </p:spPr>
        <p:txBody>
          <a:bodyPr>
            <a:normAutofit/>
          </a:bodyPr>
          <a:lstStyle>
            <a:lvl1pPr>
              <a:lnSpc>
                <a:spcPct val="150000"/>
              </a:lnSpc>
              <a:defRPr sz="1500" b="0" i="0">
                <a:latin typeface="Arial" panose="020B0604020202020204" pitchFamily="34" charset="0"/>
                <a:cs typeface="Arial" panose="020B0604020202020204" pitchFamily="34" charset="0"/>
              </a:defRPr>
            </a:lvl1pPr>
            <a:lvl2pPr>
              <a:defRPr sz="1600" b="0" i="0">
                <a:latin typeface="Gibson Light" pitchFamily="2" charset="77"/>
              </a:defRPr>
            </a:lvl2pPr>
            <a:lvl3pPr>
              <a:defRPr sz="1400" b="0" i="0">
                <a:latin typeface="Gibson Light" pitchFamily="2" charset="77"/>
              </a:defRPr>
            </a:lvl3pPr>
            <a:lvl4pPr>
              <a:defRPr sz="1200" b="0" i="0">
                <a:latin typeface="Gibson Light" pitchFamily="2" charset="77"/>
              </a:defRPr>
            </a:lvl4pPr>
            <a:lvl5pPr>
              <a:defRPr sz="1200" b="0" i="0">
                <a:latin typeface="Gibson Light" pitchFamily="2" charset="77"/>
              </a:defRPr>
            </a:lvl5pPr>
          </a:lstStyle>
          <a:p>
            <a:pPr lvl="0"/>
            <a:r>
              <a:rPr lang="da-DK" dirty="0"/>
              <a:t>Klik for at tilføje tekst</a:t>
            </a:r>
          </a:p>
        </p:txBody>
      </p:sp>
      <p:sp>
        <p:nvSpPr>
          <p:cNvPr id="2" name="Titel 1">
            <a:extLst>
              <a:ext uri="{FF2B5EF4-FFF2-40B4-BE49-F238E27FC236}">
                <a16:creationId xmlns:a16="http://schemas.microsoft.com/office/drawing/2014/main" id="{0CE6F12D-1916-17F4-B2ED-28371A11C6C0}"/>
              </a:ext>
            </a:extLst>
          </p:cNvPr>
          <p:cNvSpPr>
            <a:spLocks noGrp="1"/>
          </p:cNvSpPr>
          <p:nvPr>
            <p:ph type="title" hasCustomPrompt="1"/>
          </p:nvPr>
        </p:nvSpPr>
        <p:spPr>
          <a:xfrm>
            <a:off x="719999" y="724100"/>
            <a:ext cx="10736559"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264669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baggrund">
    <p:bg>
      <p:bgPr>
        <a:solidFill>
          <a:schemeClr val="bg1"/>
        </a:solidFill>
        <a:effectLst/>
      </p:bgPr>
    </p:bg>
    <p:spTree>
      <p:nvGrpSpPr>
        <p:cNvPr id="1" name=""/>
        <p:cNvGrpSpPr/>
        <p:nvPr/>
      </p:nvGrpSpPr>
      <p:grpSpPr>
        <a:xfrm>
          <a:off x="0" y="0"/>
          <a:ext cx="0" cy="0"/>
          <a:chOff x="0" y="0"/>
          <a:chExt cx="0" cy="0"/>
        </a:xfrm>
      </p:grpSpPr>
      <p:sp>
        <p:nvSpPr>
          <p:cNvPr id="2" name="Pladsholder til tekst 2">
            <a:extLst>
              <a:ext uri="{FF2B5EF4-FFF2-40B4-BE49-F238E27FC236}">
                <a16:creationId xmlns:a16="http://schemas.microsoft.com/office/drawing/2014/main" id="{9E8DA818-2A86-B0E9-86B8-C07B60EDE22B}"/>
              </a:ext>
            </a:extLst>
          </p:cNvPr>
          <p:cNvSpPr>
            <a:spLocks noGrp="1"/>
          </p:cNvSpPr>
          <p:nvPr>
            <p:ph type="body" sz="quarter" idx="11" hasCustomPrompt="1"/>
          </p:nvPr>
        </p:nvSpPr>
        <p:spPr>
          <a:xfrm>
            <a:off x="719999" y="1803400"/>
            <a:ext cx="10736559" cy="4002088"/>
          </a:xfrm>
        </p:spPr>
        <p:txBody>
          <a:bodyPr>
            <a:normAutofit/>
          </a:bodyPr>
          <a:lstStyle>
            <a:lvl1pPr>
              <a:lnSpc>
                <a:spcPct val="150000"/>
              </a:lnSpc>
              <a:defRPr sz="1500" b="0" i="0">
                <a:latin typeface="Arial" panose="020B0604020202020204" pitchFamily="34" charset="0"/>
                <a:cs typeface="Arial" panose="020B0604020202020204" pitchFamily="34" charset="0"/>
              </a:defRPr>
            </a:lvl1pPr>
            <a:lvl2pPr>
              <a:defRPr sz="1600" b="0" i="0">
                <a:latin typeface="Gibson Light" pitchFamily="2" charset="77"/>
              </a:defRPr>
            </a:lvl2pPr>
            <a:lvl3pPr>
              <a:defRPr sz="1400" b="0" i="0">
                <a:latin typeface="Gibson Light" pitchFamily="2" charset="77"/>
              </a:defRPr>
            </a:lvl3pPr>
            <a:lvl4pPr>
              <a:defRPr sz="1200" b="0" i="0">
                <a:latin typeface="Gibson Light" pitchFamily="2" charset="77"/>
              </a:defRPr>
            </a:lvl4pPr>
            <a:lvl5pPr>
              <a:defRPr sz="1200" b="0" i="0">
                <a:latin typeface="Gibson Light" pitchFamily="2" charset="77"/>
              </a:defRPr>
            </a:lvl5pPr>
          </a:lstStyle>
          <a:p>
            <a:pPr lvl="0"/>
            <a:r>
              <a:rPr lang="da-DK" dirty="0"/>
              <a:t>Klik for at tilføje tekst</a:t>
            </a:r>
          </a:p>
        </p:txBody>
      </p:sp>
      <p:sp>
        <p:nvSpPr>
          <p:cNvPr id="4" name="Titel 1">
            <a:extLst>
              <a:ext uri="{FF2B5EF4-FFF2-40B4-BE49-F238E27FC236}">
                <a16:creationId xmlns:a16="http://schemas.microsoft.com/office/drawing/2014/main" id="{180895C3-C58B-AD8E-6000-67094A778F7D}"/>
              </a:ext>
            </a:extLst>
          </p:cNvPr>
          <p:cNvSpPr>
            <a:spLocks noGrp="1"/>
          </p:cNvSpPr>
          <p:nvPr>
            <p:ph type="title" hasCustomPrompt="1"/>
          </p:nvPr>
        </p:nvSpPr>
        <p:spPr>
          <a:xfrm>
            <a:off x="719999" y="724100"/>
            <a:ext cx="10736559"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653810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
    <p:bg>
      <p:bgPr>
        <a:solidFill>
          <a:schemeClr val="bg1"/>
        </a:solidFill>
        <a:effectLst/>
      </p:bgPr>
    </p:bg>
    <p:spTree>
      <p:nvGrpSpPr>
        <p:cNvPr id="1" name=""/>
        <p:cNvGrpSpPr/>
        <p:nvPr/>
      </p:nvGrpSpPr>
      <p:grpSpPr>
        <a:xfrm>
          <a:off x="0" y="0"/>
          <a:ext cx="0" cy="0"/>
          <a:chOff x="0" y="0"/>
          <a:chExt cx="0" cy="0"/>
        </a:xfrm>
      </p:grpSpPr>
      <p:sp>
        <p:nvSpPr>
          <p:cNvPr id="3" name="Pladsholder til diagram 2">
            <a:extLst>
              <a:ext uri="{FF2B5EF4-FFF2-40B4-BE49-F238E27FC236}">
                <a16:creationId xmlns:a16="http://schemas.microsoft.com/office/drawing/2014/main" id="{FC7065EE-48C0-3E40-BC81-1B7FD6DE2C5B}"/>
              </a:ext>
            </a:extLst>
          </p:cNvPr>
          <p:cNvSpPr>
            <a:spLocks noGrp="1"/>
          </p:cNvSpPr>
          <p:nvPr>
            <p:ph type="chart" sz="quarter" idx="13" hasCustomPrompt="1"/>
          </p:nvPr>
        </p:nvSpPr>
        <p:spPr>
          <a:xfrm>
            <a:off x="719999" y="1789758"/>
            <a:ext cx="10752002" cy="3998482"/>
          </a:xfrm>
        </p:spPr>
        <p:txBody>
          <a:bodyPr>
            <a:normAutofit/>
          </a:bodyPr>
          <a:lstStyle>
            <a:lvl1pPr marL="0" indent="0">
              <a:buNone/>
              <a:defRPr sz="1500"/>
            </a:lvl1pPr>
          </a:lstStyle>
          <a:p>
            <a:r>
              <a:rPr lang="da-DK" dirty="0"/>
              <a:t>Klik for at tilføje diagram</a:t>
            </a:r>
          </a:p>
        </p:txBody>
      </p:sp>
      <p:sp>
        <p:nvSpPr>
          <p:cNvPr id="2" name="Titel 1">
            <a:extLst>
              <a:ext uri="{FF2B5EF4-FFF2-40B4-BE49-F238E27FC236}">
                <a16:creationId xmlns:a16="http://schemas.microsoft.com/office/drawing/2014/main" id="{A4EF7142-E42F-608B-769B-BAEDAD91D7AE}"/>
              </a:ext>
            </a:extLst>
          </p:cNvPr>
          <p:cNvSpPr>
            <a:spLocks noGrp="1"/>
          </p:cNvSpPr>
          <p:nvPr>
            <p:ph type="title" hasCustomPrompt="1"/>
          </p:nvPr>
        </p:nvSpPr>
        <p:spPr>
          <a:xfrm>
            <a:off x="719999" y="724100"/>
            <a:ext cx="10736559" cy="561236"/>
          </a:xfrm>
          <a:prstGeom prst="rect">
            <a:avLst/>
          </a:prstGeom>
        </p:spPr>
        <p:txBody>
          <a:bodyPr lIns="0" anchor="t"/>
          <a:lstStyle>
            <a:lvl1pPr>
              <a:defRPr sz="3200" b="1" i="0">
                <a:latin typeface="Arial" panose="020B0604020202020204" pitchFamily="34" charset="0"/>
                <a:cs typeface="Arial" panose="020B0604020202020204" pitchFamily="34" charset="0"/>
              </a:defRPr>
            </a:lvl1pPr>
          </a:lstStyle>
          <a:p>
            <a:r>
              <a:rPr lang="da-DK" dirty="0"/>
              <a:t>Overskrift</a:t>
            </a:r>
          </a:p>
        </p:txBody>
      </p:sp>
    </p:spTree>
    <p:extLst>
      <p:ext uri="{BB962C8B-B14F-4D97-AF65-F5344CB8AC3E}">
        <p14:creationId xmlns:p14="http://schemas.microsoft.com/office/powerpoint/2010/main" val="3497853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ank me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0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0" y="713362"/>
            <a:ext cx="10752000" cy="5066001"/>
          </a:xfrm>
          <a:prstGeom prst="rect">
            <a:avLst/>
          </a:prstGeom>
        </p:spPr>
        <p:txBody>
          <a:bodyPr vert="horz" lIns="91440" tIns="45720" rIns="91440" bIns="45720" rtlCol="0">
            <a:normAutofit/>
          </a:bodyPr>
          <a:lstStyle/>
          <a:p>
            <a:pPr lvl="0"/>
            <a:r>
              <a:rPr lang="da-DK" dirty="0"/>
              <a:t>Klik for at tilføje tekst</a:t>
            </a:r>
            <a:endParaRPr lang="en-US" dirty="0"/>
          </a:p>
        </p:txBody>
      </p:sp>
      <p:sp>
        <p:nvSpPr>
          <p:cNvPr id="10" name="Rektangel 9">
            <a:extLst>
              <a:ext uri="{FF2B5EF4-FFF2-40B4-BE49-F238E27FC236}">
                <a16:creationId xmlns:a16="http://schemas.microsoft.com/office/drawing/2014/main" id="{58A03762-0F99-934A-8F17-EA2D8BED334C}"/>
              </a:ext>
            </a:extLst>
          </p:cNvPr>
          <p:cNvSpPr/>
          <p:nvPr userDrawn="1"/>
        </p:nvSpPr>
        <p:spPr>
          <a:xfrm>
            <a:off x="0" y="6138001"/>
            <a:ext cx="12192000" cy="719999"/>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6" name="Slide Number Placeholder 4">
            <a:extLst>
              <a:ext uri="{FF2B5EF4-FFF2-40B4-BE49-F238E27FC236}">
                <a16:creationId xmlns:a16="http://schemas.microsoft.com/office/drawing/2014/main" id="{33F12B09-2856-8058-8580-D1194187C862}"/>
              </a:ext>
            </a:extLst>
          </p:cNvPr>
          <p:cNvSpPr txBox="1">
            <a:spLocks/>
          </p:cNvSpPr>
          <p:nvPr userDrawn="1"/>
        </p:nvSpPr>
        <p:spPr>
          <a:xfrm>
            <a:off x="719999" y="6349492"/>
            <a:ext cx="2743200" cy="239759"/>
          </a:xfrm>
          <a:prstGeom prst="rect">
            <a:avLst/>
          </a:prstGeom>
        </p:spPr>
        <p:txBody>
          <a:bodyPr/>
          <a:lstStyle>
            <a:defPPr>
              <a:defRPr lang="en-US"/>
            </a:defPPr>
            <a:lvl1pPr marL="0" algn="l" defTabSz="457200" rtl="0" eaLnBrk="1" latinLnBrk="0" hangingPunct="1">
              <a:defRPr sz="1100" b="0" i="0" kern="1200">
                <a:solidFill>
                  <a:schemeClr val="tx1"/>
                </a:solidFill>
                <a:latin typeface="Gibson Book"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49C24EB-B2B7-4F5E-9D49-5DBA93B413CB}" type="slidenum">
              <a:rPr lang="da-DK" smtClean="0"/>
              <a:pPr/>
              <a:t>‹#›</a:t>
            </a:fld>
            <a:endParaRPr lang="da-DK" dirty="0"/>
          </a:p>
        </p:txBody>
      </p:sp>
      <p:pic>
        <p:nvPicPr>
          <p:cNvPr id="7" name="Billede 6">
            <a:extLst>
              <a:ext uri="{FF2B5EF4-FFF2-40B4-BE49-F238E27FC236}">
                <a16:creationId xmlns:a16="http://schemas.microsoft.com/office/drawing/2014/main" id="{7BC92BA7-28F4-983B-9104-22E87BE9D32D}"/>
              </a:ext>
            </a:extLst>
          </p:cNvPr>
          <p:cNvPicPr>
            <a:picLocks noChangeAspect="1"/>
          </p:cNvPicPr>
          <p:nvPr userDrawn="1"/>
        </p:nvPicPr>
        <p:blipFill>
          <a:blip r:embed="rId12"/>
          <a:stretch>
            <a:fillRect/>
          </a:stretch>
        </p:blipFill>
        <p:spPr>
          <a:xfrm>
            <a:off x="10875100" y="6409100"/>
            <a:ext cx="596900" cy="177800"/>
          </a:xfrm>
          <a:prstGeom prst="rect">
            <a:avLst/>
          </a:prstGeom>
        </p:spPr>
      </p:pic>
      <p:pic>
        <p:nvPicPr>
          <p:cNvPr id="2" name="Grafik 1">
            <a:extLst>
              <a:ext uri="{FF2B5EF4-FFF2-40B4-BE49-F238E27FC236}">
                <a16:creationId xmlns:a16="http://schemas.microsoft.com/office/drawing/2014/main" id="{CE3F1D8F-C8BE-9681-8AC2-46665338988C}"/>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448069" y="6243452"/>
            <a:ext cx="311023" cy="509096"/>
          </a:xfrm>
          <a:prstGeom prst="rect">
            <a:avLst/>
          </a:prstGeom>
        </p:spPr>
      </p:pic>
      <p:sp>
        <p:nvSpPr>
          <p:cNvPr id="4" name="Tekstfelt 3">
            <a:extLst>
              <a:ext uri="{FF2B5EF4-FFF2-40B4-BE49-F238E27FC236}">
                <a16:creationId xmlns:a16="http://schemas.microsoft.com/office/drawing/2014/main" id="{B5109A69-BC94-6E9A-AEF9-691825083F33}"/>
              </a:ext>
            </a:extLst>
          </p:cNvPr>
          <p:cNvSpPr txBox="1"/>
          <p:nvPr userDrawn="1"/>
        </p:nvSpPr>
        <p:spPr>
          <a:xfrm>
            <a:off x="12083143" y="5973288"/>
            <a:ext cx="184731" cy="1015663"/>
          </a:xfrm>
          <a:prstGeom prst="rect">
            <a:avLst/>
          </a:prstGeom>
          <a:noFill/>
        </p:spPr>
        <p:txBody>
          <a:bodyPr wrap="none" rtlCol="0" anchor="t">
            <a:spAutoFit/>
          </a:bodyPr>
          <a:lstStyle/>
          <a:p>
            <a:pPr algn="l"/>
            <a:endParaRPr lang="da-DK" sz="6000" dirty="0">
              <a:latin typeface="Bebas Neue Bold" panose="020B0606020202050201" pitchFamily="34" charset="77"/>
            </a:endParaRPr>
          </a:p>
        </p:txBody>
      </p:sp>
    </p:spTree>
    <p:extLst>
      <p:ext uri="{BB962C8B-B14F-4D97-AF65-F5344CB8AC3E}">
        <p14:creationId xmlns:p14="http://schemas.microsoft.com/office/powerpoint/2010/main" val="2546791881"/>
      </p:ext>
    </p:extLst>
  </p:cSld>
  <p:clrMap bg1="lt1" tx1="dk1" bg2="lt2" tx2="dk2" accent1="accent1" accent2="accent2" accent3="accent3" accent4="accent4" accent5="accent5" accent6="accent6" hlink="hlink" folHlink="folHlink"/>
  <p:sldLayoutIdLst>
    <p:sldLayoutId id="2147483686" r:id="rId1"/>
    <p:sldLayoutId id="2147483695" r:id="rId2"/>
    <p:sldLayoutId id="2147483690" r:id="rId3"/>
    <p:sldLayoutId id="2147483692" r:id="rId4"/>
    <p:sldLayoutId id="2147483678" r:id="rId5"/>
    <p:sldLayoutId id="2147483689" r:id="rId6"/>
    <p:sldLayoutId id="2147483687" r:id="rId7"/>
    <p:sldLayoutId id="2147483694" r:id="rId8"/>
    <p:sldLayoutId id="2147483691" r:id="rId9"/>
    <p:sldLayoutId id="2147483685" r:id="rId10"/>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A3D4F"/>
        </a:buClr>
        <a:buFont typeface="Wingdings" pitchFamily="2" charset="2"/>
        <a:buChar char="§"/>
        <a:defRPr sz="20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A3D4F"/>
        </a:buClr>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A3D4F"/>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A3D4F"/>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A3D4F"/>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D027E206-DADB-8AFC-1DAC-43AA84E94EB6}"/>
              </a:ext>
            </a:extLst>
          </p:cNvPr>
          <p:cNvSpPr txBox="1">
            <a:spLocks/>
          </p:cNvSpPr>
          <p:nvPr/>
        </p:nvSpPr>
        <p:spPr>
          <a:xfrm>
            <a:off x="8610600" y="6356351"/>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a:fld id="{6BB0FFAB-6B6E-487F-BEA3-15BAD7971E0F}" type="slidenum">
              <a:rPr lang="en-GB" smtClean="0">
                <a:solidFill>
                  <a:srgbClr val="FFFFFF">
                    <a:lumMod val="65000"/>
                  </a:srgbClr>
                </a:solidFill>
                <a:latin typeface="Albert Sans"/>
              </a:rPr>
              <a:pPr defTabSz="1219170"/>
              <a:t>1</a:t>
            </a:fld>
            <a:endParaRPr lang="en-GB">
              <a:solidFill>
                <a:srgbClr val="FFFFFF">
                  <a:lumMod val="65000"/>
                </a:srgbClr>
              </a:solidFill>
              <a:latin typeface="Albert Sans"/>
            </a:endParaRPr>
          </a:p>
        </p:txBody>
      </p:sp>
      <p:sp>
        <p:nvSpPr>
          <p:cNvPr id="4" name="Rectangle 3">
            <a:extLst>
              <a:ext uri="{FF2B5EF4-FFF2-40B4-BE49-F238E27FC236}">
                <a16:creationId xmlns:a16="http://schemas.microsoft.com/office/drawing/2014/main" id="{A0DC3262-1DB0-3C8E-9A56-311DE5A89795}"/>
              </a:ext>
            </a:extLst>
          </p:cNvPr>
          <p:cNvSpPr/>
          <p:nvPr/>
        </p:nvSpPr>
        <p:spPr bwMode="auto">
          <a:xfrm>
            <a:off x="0" y="-1"/>
            <a:ext cx="3060000" cy="6876000"/>
          </a:xfrm>
          <a:prstGeom prst="rect">
            <a:avLst/>
          </a:prstGeom>
          <a:solidFill>
            <a:srgbClr val="F4FFE8"/>
          </a:solidFill>
          <a:ln w="9525" cap="flat" cmpd="sng" algn="ctr">
            <a:noFill/>
            <a:prstDash val="solid"/>
            <a:round/>
            <a:headEnd type="none" w="med" len="med"/>
            <a:tailEnd type="none" w="med" len="med"/>
          </a:ln>
          <a:effectLst/>
        </p:spPr>
        <p:txBody>
          <a:bodyPr vert="horz" wrap="square" lIns="72000" tIns="60960" rIns="72000" bIns="60960" numCol="1" rtlCol="0" anchor="ctr" anchorCtr="0" compatLnSpc="1">
            <a:prstTxWarp prst="textNoShape">
              <a:avLst/>
            </a:prstTxWarp>
          </a:bodyPr>
          <a:lstStyle/>
          <a:p>
            <a:pPr algn="ctr" defTabSz="1219170" fontAlgn="base">
              <a:spcBef>
                <a:spcPct val="0"/>
              </a:spcBef>
              <a:spcAft>
                <a:spcPct val="0"/>
              </a:spcAft>
            </a:pPr>
            <a:endParaRPr lang="en-US" sz="1733">
              <a:solidFill>
                <a:srgbClr val="FFFFFF"/>
              </a:solidFill>
              <a:latin typeface="Arial" charset="0"/>
            </a:endParaRPr>
          </a:p>
        </p:txBody>
      </p:sp>
      <p:sp>
        <p:nvSpPr>
          <p:cNvPr id="5" name="Rectangle 4">
            <a:extLst>
              <a:ext uri="{FF2B5EF4-FFF2-40B4-BE49-F238E27FC236}">
                <a16:creationId xmlns:a16="http://schemas.microsoft.com/office/drawing/2014/main" id="{572BF0AB-627E-93E2-ABB5-14371FDDAA8B}"/>
              </a:ext>
            </a:extLst>
          </p:cNvPr>
          <p:cNvSpPr/>
          <p:nvPr/>
        </p:nvSpPr>
        <p:spPr bwMode="auto">
          <a:xfrm>
            <a:off x="3056000" y="0"/>
            <a:ext cx="3060000" cy="6876000"/>
          </a:xfrm>
          <a:prstGeom prst="rect">
            <a:avLst/>
          </a:prstGeom>
          <a:solidFill>
            <a:srgbClr val="D7E8CE"/>
          </a:solidFill>
          <a:ln w="9525" cap="flat" cmpd="sng" algn="ctr">
            <a:noFill/>
            <a:prstDash val="solid"/>
            <a:round/>
            <a:headEnd type="none" w="med" len="med"/>
            <a:tailEnd type="none" w="med" len="med"/>
          </a:ln>
          <a:effectLst/>
        </p:spPr>
        <p:txBody>
          <a:bodyPr vert="horz" wrap="square" lIns="72000" tIns="60960" rIns="72000" bIns="60960" numCol="1" rtlCol="0" anchor="ctr" anchorCtr="0" compatLnSpc="1">
            <a:prstTxWarp prst="textNoShape">
              <a:avLst/>
            </a:prstTxWarp>
          </a:bodyPr>
          <a:lstStyle/>
          <a:p>
            <a:pPr algn="ctr" defTabSz="1219170" fontAlgn="base">
              <a:spcBef>
                <a:spcPct val="0"/>
              </a:spcBef>
              <a:spcAft>
                <a:spcPct val="0"/>
              </a:spcAft>
            </a:pPr>
            <a:endParaRPr lang="en-US" sz="1733">
              <a:solidFill>
                <a:srgbClr val="FFFFFF"/>
              </a:solidFill>
              <a:latin typeface="Arial" charset="0"/>
            </a:endParaRPr>
          </a:p>
        </p:txBody>
      </p:sp>
      <p:sp>
        <p:nvSpPr>
          <p:cNvPr id="6" name="Rectangle 5">
            <a:extLst>
              <a:ext uri="{FF2B5EF4-FFF2-40B4-BE49-F238E27FC236}">
                <a16:creationId xmlns:a16="http://schemas.microsoft.com/office/drawing/2014/main" id="{B6471F54-78E0-4E0C-4292-0FC6032B79B2}"/>
              </a:ext>
            </a:extLst>
          </p:cNvPr>
          <p:cNvSpPr/>
          <p:nvPr/>
        </p:nvSpPr>
        <p:spPr bwMode="auto">
          <a:xfrm>
            <a:off x="9168000" y="-2"/>
            <a:ext cx="3060000" cy="6876000"/>
          </a:xfrm>
          <a:prstGeom prst="rect">
            <a:avLst/>
          </a:prstGeom>
          <a:solidFill>
            <a:srgbClr val="002E2B"/>
          </a:solidFill>
          <a:ln w="9525" cap="flat" cmpd="sng" algn="ctr">
            <a:noFill/>
            <a:prstDash val="solid"/>
            <a:round/>
            <a:headEnd type="none" w="med" len="med"/>
            <a:tailEnd type="none" w="med" len="med"/>
          </a:ln>
          <a:effectLst/>
        </p:spPr>
        <p:txBody>
          <a:bodyPr vert="horz" wrap="square" lIns="72000" tIns="60960" rIns="72000" bIns="60960" numCol="1" rtlCol="0" anchor="ctr" anchorCtr="0" compatLnSpc="1">
            <a:prstTxWarp prst="textNoShape">
              <a:avLst/>
            </a:prstTxWarp>
          </a:bodyPr>
          <a:lstStyle/>
          <a:p>
            <a:pPr algn="ctr" defTabSz="1219170" fontAlgn="base">
              <a:spcBef>
                <a:spcPct val="0"/>
              </a:spcBef>
              <a:spcAft>
                <a:spcPct val="0"/>
              </a:spcAft>
            </a:pPr>
            <a:endParaRPr lang="en-US" sz="1733">
              <a:solidFill>
                <a:srgbClr val="FFFFFF"/>
              </a:solidFill>
              <a:latin typeface="Arial" charset="0"/>
            </a:endParaRPr>
          </a:p>
        </p:txBody>
      </p:sp>
      <p:sp>
        <p:nvSpPr>
          <p:cNvPr id="7" name="Rectangle 6">
            <a:extLst>
              <a:ext uri="{FF2B5EF4-FFF2-40B4-BE49-F238E27FC236}">
                <a16:creationId xmlns:a16="http://schemas.microsoft.com/office/drawing/2014/main" id="{E010FEF6-E4A5-D88A-5330-BA7E6539A167}"/>
              </a:ext>
            </a:extLst>
          </p:cNvPr>
          <p:cNvSpPr/>
          <p:nvPr/>
        </p:nvSpPr>
        <p:spPr bwMode="auto">
          <a:xfrm>
            <a:off x="6112000" y="-3"/>
            <a:ext cx="3060000" cy="6876000"/>
          </a:xfrm>
          <a:prstGeom prst="rect">
            <a:avLst/>
          </a:prstGeom>
          <a:solidFill>
            <a:srgbClr val="FFFDED"/>
          </a:solidFill>
          <a:ln w="9525" cap="flat" cmpd="sng" algn="ctr">
            <a:noFill/>
            <a:prstDash val="solid"/>
            <a:round/>
            <a:headEnd type="none" w="med" len="med"/>
            <a:tailEnd type="none" w="med" len="med"/>
          </a:ln>
          <a:effectLst/>
        </p:spPr>
        <p:txBody>
          <a:bodyPr vert="horz" wrap="square" lIns="72000" tIns="60960" rIns="72000" bIns="60960" numCol="1" rtlCol="0" anchor="ctr" anchorCtr="0" compatLnSpc="1">
            <a:prstTxWarp prst="textNoShape">
              <a:avLst/>
            </a:prstTxWarp>
          </a:bodyPr>
          <a:lstStyle/>
          <a:p>
            <a:pPr algn="ctr" defTabSz="1219170" fontAlgn="base">
              <a:spcBef>
                <a:spcPct val="0"/>
              </a:spcBef>
              <a:spcAft>
                <a:spcPct val="0"/>
              </a:spcAft>
            </a:pPr>
            <a:endParaRPr lang="en-US" sz="1733" dirty="0">
              <a:solidFill>
                <a:srgbClr val="FFFFFF"/>
              </a:solidFill>
              <a:latin typeface="Arial" charset="0"/>
            </a:endParaRPr>
          </a:p>
        </p:txBody>
      </p:sp>
      <p:sp>
        <p:nvSpPr>
          <p:cNvPr id="8" name="TextBox 7">
            <a:extLst>
              <a:ext uri="{FF2B5EF4-FFF2-40B4-BE49-F238E27FC236}">
                <a16:creationId xmlns:a16="http://schemas.microsoft.com/office/drawing/2014/main" id="{2092CBE4-5084-9D09-BBD8-0A165CE0E38E}"/>
              </a:ext>
            </a:extLst>
          </p:cNvPr>
          <p:cNvSpPr txBox="1"/>
          <p:nvPr/>
        </p:nvSpPr>
        <p:spPr>
          <a:xfrm>
            <a:off x="104559" y="2112191"/>
            <a:ext cx="2772000" cy="2954655"/>
          </a:xfrm>
          <a:prstGeom prst="rect">
            <a:avLst/>
          </a:prstGeom>
          <a:noFill/>
        </p:spPr>
        <p:txBody>
          <a:bodyPr wrap="square" lIns="121920" tIns="60960" rIns="121920" bIns="60960" rtlCol="0" anchor="t">
            <a:spAutoFit/>
          </a:bodyPr>
          <a:lstStyle/>
          <a:p>
            <a:pPr algn="ctr" defTabSz="1219170"/>
            <a:r>
              <a:rPr lang="en-US" sz="2000" b="1" dirty="0">
                <a:solidFill>
                  <a:srgbClr val="002E2B"/>
                </a:solidFill>
                <a:latin typeface="Albert Sans"/>
              </a:rPr>
              <a:t>PROFESSIONALISME</a:t>
            </a:r>
          </a:p>
          <a:p>
            <a:pPr algn="ctr" defTabSz="1219170"/>
            <a:r>
              <a:rPr lang="en-US" sz="2000" dirty="0">
                <a:solidFill>
                  <a:srgbClr val="002E2B"/>
                </a:solidFill>
                <a:latin typeface="Albert Sans"/>
              </a:rPr>
              <a:t> </a:t>
            </a:r>
          </a:p>
          <a:p>
            <a:pPr algn="ctr" defTabSz="1219170"/>
            <a:r>
              <a:rPr lang="da-DK" dirty="0">
                <a:solidFill>
                  <a:srgbClr val="002E2B"/>
                </a:solidFill>
              </a:rPr>
              <a:t>Vi overholder vores indbyrdes aftaler og udviser respekt for den tid, vi har til rådighed.</a:t>
            </a:r>
            <a:br>
              <a:rPr lang="da-DK" dirty="0">
                <a:solidFill>
                  <a:srgbClr val="002E2B"/>
                </a:solidFill>
              </a:rPr>
            </a:br>
            <a:r>
              <a:rPr lang="da-DK" dirty="0">
                <a:solidFill>
                  <a:srgbClr val="002E2B"/>
                </a:solidFill>
              </a:rPr>
              <a:t>Vi står sammen udadtil og bakker hinanden op – altid med fokus på fællesskab og ansvarlighed.</a:t>
            </a:r>
            <a:endParaRPr lang="en-US" dirty="0">
              <a:solidFill>
                <a:srgbClr val="002E2B"/>
              </a:solidFill>
              <a:latin typeface="Albert Sans"/>
            </a:endParaRPr>
          </a:p>
        </p:txBody>
      </p:sp>
      <p:sp>
        <p:nvSpPr>
          <p:cNvPr id="9" name="TextBox 8">
            <a:extLst>
              <a:ext uri="{FF2B5EF4-FFF2-40B4-BE49-F238E27FC236}">
                <a16:creationId xmlns:a16="http://schemas.microsoft.com/office/drawing/2014/main" id="{DB53A5E2-A32F-3118-FAE0-523D58DB80E2}"/>
              </a:ext>
            </a:extLst>
          </p:cNvPr>
          <p:cNvSpPr txBox="1"/>
          <p:nvPr/>
        </p:nvSpPr>
        <p:spPr>
          <a:xfrm>
            <a:off x="3212243" y="2112191"/>
            <a:ext cx="2772000" cy="3200876"/>
          </a:xfrm>
          <a:prstGeom prst="rect">
            <a:avLst/>
          </a:prstGeom>
          <a:noFill/>
        </p:spPr>
        <p:txBody>
          <a:bodyPr wrap="square" lIns="121920" tIns="60960" rIns="121920" bIns="60960" rtlCol="0" anchor="t">
            <a:spAutoFit/>
          </a:bodyPr>
          <a:lstStyle/>
          <a:p>
            <a:pPr algn="ctr" defTabSz="1219170"/>
            <a:r>
              <a:rPr lang="en-US" sz="2000" b="1" dirty="0">
                <a:solidFill>
                  <a:srgbClr val="002E2B"/>
                </a:solidFill>
                <a:latin typeface="Albert Sans"/>
              </a:rPr>
              <a:t>SAMARBEJDE</a:t>
            </a:r>
          </a:p>
          <a:p>
            <a:pPr algn="ctr" defTabSz="1219170"/>
            <a:r>
              <a:rPr lang="en-US" dirty="0">
                <a:solidFill>
                  <a:srgbClr val="002E2B"/>
                </a:solidFill>
                <a:latin typeface="Albert Sans"/>
              </a:rPr>
              <a:t> </a:t>
            </a:r>
          </a:p>
          <a:p>
            <a:pPr algn="ctr" defTabSz="1219170"/>
            <a:r>
              <a:rPr lang="da-DK" dirty="0">
                <a:solidFill>
                  <a:srgbClr val="002E2B"/>
                </a:solidFill>
                <a:latin typeface="Albert Sans"/>
              </a:rPr>
              <a:t>Vi lytter til hinandens holdninger og viser respekt for forskellige perspektiver. Vi er ærlige og tør udfordre hinanden, når det er nødvendigt, og vi gør aktivt brug af hinandens kompetencer for at nå fælles mål.</a:t>
            </a:r>
            <a:endParaRPr lang="en-US" sz="2400" dirty="0">
              <a:solidFill>
                <a:srgbClr val="002E2B"/>
              </a:solidFill>
              <a:latin typeface="Albert Sans"/>
            </a:endParaRPr>
          </a:p>
        </p:txBody>
      </p:sp>
      <p:sp>
        <p:nvSpPr>
          <p:cNvPr id="10" name="TextBox 9">
            <a:extLst>
              <a:ext uri="{FF2B5EF4-FFF2-40B4-BE49-F238E27FC236}">
                <a16:creationId xmlns:a16="http://schemas.microsoft.com/office/drawing/2014/main" id="{B261A95E-44DE-3BF7-65DD-1826611FBE30}"/>
              </a:ext>
            </a:extLst>
          </p:cNvPr>
          <p:cNvSpPr txBox="1"/>
          <p:nvPr/>
        </p:nvSpPr>
        <p:spPr>
          <a:xfrm>
            <a:off x="6223306" y="2112191"/>
            <a:ext cx="2772000" cy="2923877"/>
          </a:xfrm>
          <a:prstGeom prst="rect">
            <a:avLst/>
          </a:prstGeom>
          <a:noFill/>
        </p:spPr>
        <p:txBody>
          <a:bodyPr wrap="square" lIns="121920" tIns="60960" rIns="121920" bIns="60960" rtlCol="0" anchor="t">
            <a:spAutoFit/>
          </a:bodyPr>
          <a:lstStyle/>
          <a:p>
            <a:pPr algn="ctr" defTabSz="1219170"/>
            <a:r>
              <a:rPr lang="en-US" sz="2000" b="1" dirty="0">
                <a:solidFill>
                  <a:srgbClr val="002E2B"/>
                </a:solidFill>
                <a:latin typeface="Albert Sans"/>
              </a:rPr>
              <a:t>MÅLET FOR ØJE</a:t>
            </a:r>
            <a:r>
              <a:rPr lang="en-US" sz="1400" b="1" dirty="0">
                <a:solidFill>
                  <a:srgbClr val="002E2B"/>
                </a:solidFill>
                <a:latin typeface="Albert Sans"/>
              </a:rPr>
              <a:t> </a:t>
            </a:r>
            <a:r>
              <a:rPr lang="en-US" sz="1400" dirty="0">
                <a:solidFill>
                  <a:srgbClr val="002E2B"/>
                </a:solidFill>
                <a:latin typeface="Albert Sans"/>
              </a:rPr>
              <a:t> </a:t>
            </a:r>
          </a:p>
          <a:p>
            <a:pPr algn="ctr" defTabSz="1219170"/>
            <a:endParaRPr lang="en-US" dirty="0">
              <a:solidFill>
                <a:srgbClr val="002E2B"/>
              </a:solidFill>
              <a:latin typeface="Albert Sans"/>
            </a:endParaRPr>
          </a:p>
          <a:p>
            <a:pPr algn="ctr" defTabSz="1219170"/>
            <a:r>
              <a:rPr lang="da-DK" dirty="0">
                <a:solidFill>
                  <a:srgbClr val="002E2B"/>
                </a:solidFill>
                <a:latin typeface="Albert Sans"/>
              </a:rPr>
              <a:t>Vi er ambitiøse og tager opgaven alvorligt. Vi arbejder engageret og professionelt for at skabe de bedste resultater for medlemmerne og for Reserven.</a:t>
            </a:r>
            <a:endParaRPr lang="en-US" sz="2000" dirty="0">
              <a:solidFill>
                <a:srgbClr val="002E2B"/>
              </a:solidFill>
              <a:latin typeface="Albert Sans"/>
            </a:endParaRPr>
          </a:p>
        </p:txBody>
      </p:sp>
      <p:sp>
        <p:nvSpPr>
          <p:cNvPr id="11" name="TextBox 10">
            <a:extLst>
              <a:ext uri="{FF2B5EF4-FFF2-40B4-BE49-F238E27FC236}">
                <a16:creationId xmlns:a16="http://schemas.microsoft.com/office/drawing/2014/main" id="{0AF6A629-7A69-2AD9-A01B-F6FB151E6D26}"/>
              </a:ext>
            </a:extLst>
          </p:cNvPr>
          <p:cNvSpPr txBox="1"/>
          <p:nvPr/>
        </p:nvSpPr>
        <p:spPr>
          <a:xfrm>
            <a:off x="9314000" y="2112191"/>
            <a:ext cx="2772000" cy="2123658"/>
          </a:xfrm>
          <a:prstGeom prst="rect">
            <a:avLst/>
          </a:prstGeom>
          <a:noFill/>
        </p:spPr>
        <p:txBody>
          <a:bodyPr wrap="square" lIns="121920" tIns="60960" rIns="121920" bIns="60960" rtlCol="0" anchor="t">
            <a:spAutoFit/>
          </a:bodyPr>
          <a:lstStyle/>
          <a:p>
            <a:pPr algn="ctr" defTabSz="1219170"/>
            <a:r>
              <a:rPr lang="da-DK" sz="2000" b="1" noProof="0" dirty="0">
                <a:solidFill>
                  <a:srgbClr val="F4FFE8"/>
                </a:solidFill>
                <a:latin typeface="Albert Sans"/>
              </a:rPr>
              <a:t>HUMOR</a:t>
            </a:r>
          </a:p>
          <a:p>
            <a:pPr algn="ctr" defTabSz="1219170"/>
            <a:endParaRPr lang="da-DK" sz="2000" b="1" noProof="0" dirty="0">
              <a:solidFill>
                <a:srgbClr val="F4FFE8"/>
              </a:solidFill>
              <a:latin typeface="Albert Sans"/>
            </a:endParaRPr>
          </a:p>
          <a:p>
            <a:pPr algn="ctr" defTabSz="1219170"/>
            <a:r>
              <a:rPr lang="da-DK" noProof="0" dirty="0">
                <a:solidFill>
                  <a:srgbClr val="F4FFE8"/>
                </a:solidFill>
                <a:latin typeface="Albert Sans"/>
              </a:rPr>
              <a:t>Vi husker at have det sjovt, når vi er sammen, og vi holder humoren i højsædet – også når opgaverne er alvorlige.</a:t>
            </a:r>
            <a:endParaRPr lang="da-DK" sz="1200" noProof="0" dirty="0">
              <a:solidFill>
                <a:srgbClr val="F4FFE8"/>
              </a:solidFill>
              <a:latin typeface="Albert Sans"/>
            </a:endParaRPr>
          </a:p>
        </p:txBody>
      </p:sp>
      <p:pic>
        <p:nvPicPr>
          <p:cNvPr id="12" name="Graphic 11">
            <a:extLst>
              <a:ext uri="{FF2B5EF4-FFF2-40B4-BE49-F238E27FC236}">
                <a16:creationId xmlns:a16="http://schemas.microsoft.com/office/drawing/2014/main" id="{CC2FD85A-8C4D-890B-A9AA-5F7008E475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21273" y="564720"/>
            <a:ext cx="984000" cy="984000"/>
          </a:xfrm>
          <a:prstGeom prst="rect">
            <a:avLst/>
          </a:prstGeom>
        </p:spPr>
      </p:pic>
      <p:pic>
        <p:nvPicPr>
          <p:cNvPr id="13" name="Graphic 12">
            <a:extLst>
              <a:ext uri="{FF2B5EF4-FFF2-40B4-BE49-F238E27FC236}">
                <a16:creationId xmlns:a16="http://schemas.microsoft.com/office/drawing/2014/main" id="{AD1EE8AF-693B-0769-EC58-9E46825AAD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08674" y="564337"/>
            <a:ext cx="984767" cy="984767"/>
          </a:xfrm>
          <a:prstGeom prst="rect">
            <a:avLst/>
          </a:prstGeom>
        </p:spPr>
      </p:pic>
      <p:pic>
        <p:nvPicPr>
          <p:cNvPr id="14" name="Graphic 13" descr="Badge Tick outline">
            <a:extLst>
              <a:ext uri="{FF2B5EF4-FFF2-40B4-BE49-F238E27FC236}">
                <a16:creationId xmlns:a16="http://schemas.microsoft.com/office/drawing/2014/main" id="{DB23581D-AF7A-CC72-7BD3-5D573ACFB48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17273" y="564720"/>
            <a:ext cx="984000" cy="984000"/>
          </a:xfrm>
          <a:prstGeom prst="rect">
            <a:avLst/>
          </a:prstGeom>
        </p:spPr>
      </p:pic>
      <p:pic>
        <p:nvPicPr>
          <p:cNvPr id="15" name="Graphic 14">
            <a:extLst>
              <a:ext uri="{FF2B5EF4-FFF2-40B4-BE49-F238E27FC236}">
                <a16:creationId xmlns:a16="http://schemas.microsoft.com/office/drawing/2014/main" id="{FFE756EF-661F-A6DB-8765-7E3371C93C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9273" y="564720"/>
            <a:ext cx="984000" cy="984000"/>
          </a:xfrm>
          <a:prstGeom prst="rect">
            <a:avLst/>
          </a:prstGeom>
        </p:spPr>
      </p:pic>
      <p:pic>
        <p:nvPicPr>
          <p:cNvPr id="16" name="Graphic 15">
            <a:extLst>
              <a:ext uri="{FF2B5EF4-FFF2-40B4-BE49-F238E27FC236}">
                <a16:creationId xmlns:a16="http://schemas.microsoft.com/office/drawing/2014/main" id="{3C2DC55F-E505-CBDE-A82B-D789F04772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013875" y="5682395"/>
            <a:ext cx="982783" cy="982783"/>
          </a:xfrm>
          <a:prstGeom prst="rect">
            <a:avLst/>
          </a:prstGeom>
        </p:spPr>
      </p:pic>
      <p:pic>
        <p:nvPicPr>
          <p:cNvPr id="17" name="Graphic 16">
            <a:extLst>
              <a:ext uri="{FF2B5EF4-FFF2-40B4-BE49-F238E27FC236}">
                <a16:creationId xmlns:a16="http://schemas.microsoft.com/office/drawing/2014/main" id="{A88D8392-9D03-DCAB-A6D6-BF424E185A0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222734" y="722864"/>
            <a:ext cx="7746532" cy="12270271"/>
          </a:xfrm>
          <a:prstGeom prst="rect">
            <a:avLst/>
          </a:prstGeom>
        </p:spPr>
      </p:pic>
    </p:spTree>
    <p:extLst>
      <p:ext uri="{BB962C8B-B14F-4D97-AF65-F5344CB8AC3E}">
        <p14:creationId xmlns:p14="http://schemas.microsoft.com/office/powerpoint/2010/main" val="2132656581"/>
      </p:ext>
    </p:extLst>
  </p:cSld>
  <p:clrMapOvr>
    <a:masterClrMapping/>
  </p:clrMapOvr>
</p:sld>
</file>

<file path=ppt/theme/theme1.xml><?xml version="1.0" encoding="utf-8"?>
<a:theme xmlns:a="http://schemas.openxmlformats.org/drawingml/2006/main" name="Formue Nord">
  <a:themeElements>
    <a:clrScheme name="Brugerdefineret 4">
      <a:dk1>
        <a:srgbClr val="002E2B"/>
      </a:dk1>
      <a:lt1>
        <a:srgbClr val="FFFFFF"/>
      </a:lt1>
      <a:dk2>
        <a:srgbClr val="F8FFF1"/>
      </a:dk2>
      <a:lt2>
        <a:srgbClr val="FFFFFF"/>
      </a:lt2>
      <a:accent1>
        <a:srgbClr val="002E2B"/>
      </a:accent1>
      <a:accent2>
        <a:srgbClr val="D7E8CE"/>
      </a:accent2>
      <a:accent3>
        <a:srgbClr val="C7E6B7"/>
      </a:accent3>
      <a:accent4>
        <a:srgbClr val="81BB90"/>
      </a:accent4>
      <a:accent5>
        <a:srgbClr val="577F62"/>
      </a:accent5>
      <a:accent6>
        <a:srgbClr val="E5EBED"/>
      </a:accent6>
      <a:hlink>
        <a:srgbClr val="002E2B"/>
      </a:hlink>
      <a:folHlink>
        <a:srgbClr val="90AC8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nchor="t">
        <a:spAutoFit/>
      </a:bodyPr>
      <a:lstStyle>
        <a:defPPr algn="l">
          <a:defRPr sz="6000" dirty="0">
            <a:latin typeface="Bebas Neue Bold" panose="020B0606020202050201" pitchFamily="34" charset="77"/>
          </a:defRPr>
        </a:defPPr>
      </a:lstStyle>
    </a:txDef>
  </a:objectDefaults>
  <a:extraClrSchemeLst/>
  <a:extLst>
    <a:ext uri="{05A4C25C-085E-4340-85A3-A5531E510DB2}">
      <thm15:themeFamily xmlns:thm15="http://schemas.microsoft.com/office/thememl/2012/main" name="Præsentation1" id="{7B16E80C-7121-2645-9DD2-F0946EA8BB16}" vid="{46A0F56A-15F8-E04A-BA0B-5345937D5714}"/>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9108EADDAE6D4EAA712A400476E8B9" ma:contentTypeVersion="13" ma:contentTypeDescription="Create a new document." ma:contentTypeScope="" ma:versionID="5e3222bc672f0aec7366358add08bac3">
  <xsd:schema xmlns:xsd="http://www.w3.org/2001/XMLSchema" xmlns:xs="http://www.w3.org/2001/XMLSchema" xmlns:p="http://schemas.microsoft.com/office/2006/metadata/properties" xmlns:ns2="23c2052e-f0b3-4b7a-b849-3f8ffd971ad0" xmlns:ns3="06a32d4e-9b5d-45ab-a187-5dbd202f7019" targetNamespace="http://schemas.microsoft.com/office/2006/metadata/properties" ma:root="true" ma:fieldsID="76196dd133637202c388dcf7cde3473c" ns2:_="" ns3:_="">
    <xsd:import namespace="23c2052e-f0b3-4b7a-b849-3f8ffd971ad0"/>
    <xsd:import namespace="06a32d4e-9b5d-45ab-a187-5dbd202f70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c2052e-f0b3-4b7a-b849-3f8ffd971a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a241d0-1359-44c1-9862-2e6a35a182e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a32d4e-9b5d-45ab-a187-5dbd202f70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3bcf474-237e-4c97-9a50-1233f1c0e357}" ma:internalName="TaxCatchAll" ma:showField="CatchAllData" ma:web="06a32d4e-9b5d-45ab-a187-5dbd202f70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a32d4e-9b5d-45ab-a187-5dbd202f7019" xsi:nil="true"/>
    <lcf76f155ced4ddcb4097134ff3c332f xmlns="23c2052e-f0b3-4b7a-b849-3f8ffd971a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0327DE-53F9-46BC-A3CB-03C0FF9B86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c2052e-f0b3-4b7a-b849-3f8ffd971ad0"/>
    <ds:schemaRef ds:uri="06a32d4e-9b5d-45ab-a187-5dbd202f70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1BA89A-7C35-46A0-A2C2-5F3E28E1D6EA}">
  <ds:schemaRefs>
    <ds:schemaRef ds:uri="http://schemas.microsoft.com/sharepoint/v3/contenttype/forms"/>
  </ds:schemaRefs>
</ds:datastoreItem>
</file>

<file path=customXml/itemProps3.xml><?xml version="1.0" encoding="utf-8"?>
<ds:datastoreItem xmlns:ds="http://schemas.openxmlformats.org/officeDocument/2006/customXml" ds:itemID="{ABBF5A7A-AB6B-4A75-A691-FDBDC8163EA3}">
  <ds:schemaRefs>
    <ds:schemaRef ds:uri="http://schemas.openxmlformats.org/package/2006/metadata/core-properties"/>
    <ds:schemaRef ds:uri="bf0954ff-3e9a-4ef7-9430-c288c16441f3"/>
    <ds:schemaRef ds:uri="http://schemas.microsoft.com/office/2006/metadata/properties"/>
    <ds:schemaRef ds:uri="http://www.w3.org/XML/1998/namespace"/>
    <ds:schemaRef ds:uri="http://schemas.microsoft.com/office/infopath/2007/PartnerControls"/>
    <ds:schemaRef ds:uri="http://purl.org/dc/dcmitype/"/>
    <ds:schemaRef ds:uri="http://schemas.microsoft.com/office/2006/documentManagement/types"/>
    <ds:schemaRef ds:uri="http://purl.org/dc/terms/"/>
    <ds:schemaRef ds:uri="http://purl.org/dc/elements/1.1/"/>
    <ds:schemaRef ds:uri="06a32d4e-9b5d-45ab-a187-5dbd202f7019"/>
    <ds:schemaRef ds:uri="23c2052e-f0b3-4b7a-b849-3f8ffd971ad0"/>
  </ds:schemaRefs>
</ds:datastoreItem>
</file>

<file path=docProps/app.xml><?xml version="1.0" encoding="utf-8"?>
<Properties xmlns="http://schemas.openxmlformats.org/officeDocument/2006/extended-properties" xmlns:vt="http://schemas.openxmlformats.org/officeDocument/2006/docPropsVTypes">
  <Template>HPRD PPT Skabelon</Template>
  <TotalTime>47115</TotalTime>
  <Words>133</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Albert Sans</vt:lpstr>
      <vt:lpstr>Arial</vt:lpstr>
      <vt:lpstr>Bebas Neue Bold</vt:lpstr>
      <vt:lpstr>Calibri</vt:lpstr>
      <vt:lpstr>Franklin Gothic Book</vt:lpstr>
      <vt:lpstr>Gibson Book</vt:lpstr>
      <vt:lpstr>Gibson Light</vt:lpstr>
      <vt:lpstr>Wingdings</vt:lpstr>
      <vt:lpstr>Formue Nord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Jesper Schneider - HPRD</dc:creator>
  <cp:lastModifiedBy>Jesper Schneider - HPRD</cp:lastModifiedBy>
  <cp:revision>14</cp:revision>
  <cp:lastPrinted>2024-09-30T12:44:55Z</cp:lastPrinted>
  <dcterms:created xsi:type="dcterms:W3CDTF">2024-04-25T10:09:28Z</dcterms:created>
  <dcterms:modified xsi:type="dcterms:W3CDTF">2025-05-06T08:50:36Z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19456">
    <vt:lpwstr>13</vt:lpwstr>
  </property>
  <property fmtid="{D5CDD505-2E9C-101B-9397-08002B2CF9AE}" pid="3" name="AuthorIds_UIVersion_22016">
    <vt:lpwstr>6</vt:lpwstr>
  </property>
  <property fmtid="{D5CDD505-2E9C-101B-9397-08002B2CF9AE}" pid="4" name="AuthorIds_UIVersion_24576">
    <vt:lpwstr>6</vt:lpwstr>
  </property>
  <property fmtid="{D5CDD505-2E9C-101B-9397-08002B2CF9AE}" pid="5" name="ContentTypeId">
    <vt:lpwstr>0x0101005B9108EADDAE6D4EAA712A400476E8B9</vt:lpwstr>
  </property>
  <property fmtid="{D5CDD505-2E9C-101B-9397-08002B2CF9AE}" pid="6" name="MediaServiceImageTags">
    <vt:lpwstr/>
  </property>
</Properties>
</file>